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0"/>
  </p:notesMasterIdLst>
  <p:sldIdLst>
    <p:sldId id="256" r:id="rId2"/>
    <p:sldId id="258" r:id="rId3"/>
    <p:sldId id="271" r:id="rId4"/>
    <p:sldId id="272" r:id="rId5"/>
    <p:sldId id="278" r:id="rId6"/>
    <p:sldId id="275" r:id="rId7"/>
    <p:sldId id="276" r:id="rId8"/>
    <p:sldId id="273" r:id="rId9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Proxima Nova Semibold" panose="02000506030000020004" pitchFamily="2" charset="0"/>
      <p:regular r:id="rId15"/>
      <p:bold r:id="rId16"/>
      <p:italic r:id="rId17"/>
      <p:boldItalic r:id="rId18"/>
    </p:embeddedFont>
    <p:embeddedFont>
      <p:font typeface="Roboto Black" panose="02000000000000000000" pitchFamily="2" charset="0"/>
      <p:bold r:id="rId19"/>
      <p:italic r:id="rId20"/>
      <p:boldItalic r:id="rId21"/>
    </p:embeddedFont>
    <p:embeddedFont>
      <p:font typeface="Roboto Mono Thin" pitchFamily="2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er Berger" initials="OB" lastIdx="1" clrIdx="0">
    <p:extLst>
      <p:ext uri="{19B8F6BF-5375-455C-9EA6-DF929625EA0E}">
        <p15:presenceInfo xmlns:p15="http://schemas.microsoft.com/office/powerpoint/2012/main" userId="Omer Berg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7D95"/>
    <a:srgbClr val="051E34"/>
    <a:srgbClr val="48FFD5"/>
    <a:srgbClr val="00B8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46"/>
  </p:normalViewPr>
  <p:slideViewPr>
    <p:cSldViewPr snapToGrid="0">
      <p:cViewPr varScale="1">
        <p:scale>
          <a:sx n="119" d="100"/>
          <a:sy n="119" d="100"/>
        </p:scale>
        <p:origin x="904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2T15:07:13.999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7845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9821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6068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510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5bb3dc62fd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5bb3dc62fd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1352554"/>
            <a:ext cx="7086600" cy="1368822"/>
          </a:xfrm>
        </p:spPr>
        <p:txBody>
          <a:bodyPr anchor="b">
            <a:normAutofit/>
          </a:bodyPr>
          <a:lstStyle>
            <a:lvl1pPr algn="l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2724151"/>
            <a:ext cx="7086600" cy="514350"/>
          </a:xfrm>
        </p:spPr>
        <p:txBody>
          <a:bodyPr>
            <a:normAutofit/>
          </a:bodyPr>
          <a:lstStyle>
            <a:lvl1pPr marL="0" indent="0" algn="l"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1" y="3235746"/>
            <a:ext cx="2183130" cy="280982"/>
          </a:xfrm>
        </p:spPr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28700" y="3242884"/>
            <a:ext cx="48006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073150"/>
            <a:ext cx="2057400" cy="273844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87738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33" y="3523021"/>
            <a:ext cx="8116526" cy="614516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1295" y="706080"/>
            <a:ext cx="8116380" cy="260862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4137537"/>
            <a:ext cx="8115300" cy="526477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7405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565150"/>
            <a:ext cx="8115300" cy="2101850"/>
          </a:xfrm>
        </p:spPr>
        <p:txBody>
          <a:bodyPr anchor="ctr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350" y="2736850"/>
            <a:ext cx="7597887" cy="749300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60839" y="285750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4350" y="284956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46800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565150"/>
            <a:ext cx="7613650" cy="1953371"/>
          </a:xfrm>
        </p:spPr>
        <p:txBody>
          <a:bodyPr anchor="ctr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2524168"/>
            <a:ext cx="7194552" cy="33333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351" y="2969897"/>
            <a:ext cx="7613650" cy="509903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60839" y="285750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4350" y="284956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57188" y="70008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38173" y="202596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9130610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71" y="843526"/>
            <a:ext cx="7609640" cy="1883876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350" y="2736237"/>
            <a:ext cx="7608491" cy="749914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60839" y="284163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14350" y="284163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78480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571500"/>
            <a:ext cx="6457949" cy="977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14350" y="1651560"/>
            <a:ext cx="2592324" cy="462990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4349" y="2178424"/>
            <a:ext cx="2592324" cy="2485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76600" y="1650999"/>
            <a:ext cx="2592324" cy="469901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275144" y="2178050"/>
            <a:ext cx="2592324" cy="24859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038850" y="1644649"/>
            <a:ext cx="2592324" cy="469901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038851" y="2178424"/>
            <a:ext cx="2592324" cy="2485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34422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1" y="571500"/>
            <a:ext cx="6457949" cy="9715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16463" y="3143250"/>
            <a:ext cx="2588687" cy="51207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6463" y="1771650"/>
            <a:ext cx="2588687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6463" y="3655323"/>
            <a:ext cx="2588687" cy="10086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80698" y="3143250"/>
            <a:ext cx="2586701" cy="51207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80697" y="1771650"/>
            <a:ext cx="2586702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80699" y="3655323"/>
            <a:ext cx="2586701" cy="10086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037299" y="3143250"/>
            <a:ext cx="2592352" cy="512074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37391" y="1771650"/>
            <a:ext cx="2585909" cy="1143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037299" y="3655321"/>
            <a:ext cx="2589334" cy="10086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0974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1645920"/>
            <a:ext cx="8115300" cy="30180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09573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6600" y="558800"/>
            <a:ext cx="1543050" cy="2927350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558800"/>
            <a:ext cx="6153151" cy="29273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60839" y="284956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4350" y="285750"/>
            <a:ext cx="5243619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8179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5815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1239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09451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3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565150"/>
            <a:ext cx="8115299" cy="2101451"/>
          </a:xfrm>
        </p:spPr>
        <p:txBody>
          <a:bodyPr anchor="b">
            <a:normAutofit/>
          </a:bodyPr>
          <a:lstStyle>
            <a:lvl1pPr algn="r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350" y="2731294"/>
            <a:ext cx="7867650" cy="716756"/>
          </a:xfrm>
        </p:spPr>
        <p:txBody>
          <a:bodyPr>
            <a:normAutofit/>
          </a:bodyPr>
          <a:lstStyle>
            <a:lvl1pPr marL="0" indent="0" algn="r">
              <a:buNone/>
              <a:defRPr sz="165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60839" y="285750"/>
            <a:ext cx="2183130" cy="273844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4350" y="285751"/>
            <a:ext cx="5243619" cy="27304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46839" y="285750"/>
            <a:ext cx="482811" cy="273844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52234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1645920"/>
            <a:ext cx="4000500" cy="3018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645920"/>
            <a:ext cx="4000500" cy="3018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96423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571500"/>
            <a:ext cx="6457950" cy="9715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7" y="1637852"/>
            <a:ext cx="3809993" cy="617934"/>
          </a:xfrm>
        </p:spPr>
        <p:txBody>
          <a:bodyPr anchor="b">
            <a:norm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1" y="2349500"/>
            <a:ext cx="3983831" cy="23145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37852"/>
            <a:ext cx="3829050" cy="617934"/>
          </a:xfrm>
        </p:spPr>
        <p:txBody>
          <a:bodyPr anchor="b">
            <a:norm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49500"/>
            <a:ext cx="4000500" cy="23145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12628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966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92673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143000"/>
            <a:ext cx="3086100" cy="1200150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6686" y="560070"/>
            <a:ext cx="4882964" cy="410394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343150"/>
            <a:ext cx="3086100" cy="232086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35273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143000"/>
            <a:ext cx="5154930" cy="1200150"/>
          </a:xfrm>
        </p:spPr>
        <p:txBody>
          <a:bodyPr anchor="b"/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95928" y="563431"/>
            <a:ext cx="2733722" cy="410058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343150"/>
            <a:ext cx="5154930" cy="232086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2979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573280"/>
            <a:ext cx="6457950" cy="969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1645920"/>
            <a:ext cx="8115300" cy="3018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6520" y="4767263"/>
            <a:ext cx="218313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0" y="4766884"/>
            <a:ext cx="58293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285750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4397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</p:sldLayoutIdLst>
  <p:hf sldNum="0" hdr="0" ftr="0" dt="0"/>
  <p:txStyles>
    <p:titleStyle>
      <a:lvl1pPr algn="r" defTabSz="685800" rtl="0" eaLnBrk="1" latinLnBrk="0" hangingPunct="1">
        <a:lnSpc>
          <a:spcPct val="90000"/>
        </a:lnSpc>
        <a:spcBef>
          <a:spcPct val="0"/>
        </a:spcBef>
        <a:buNone/>
        <a:defRPr sz="3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1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jacobsongal/" TargetMode="External"/><Relationship Id="rId7" Type="http://schemas.openxmlformats.org/officeDocument/2006/relationships/hyperlink" Target="https://www.linkedin.com/in/roey-miller-046b68199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github.com/roeymiller" TargetMode="External"/><Relationship Id="rId5" Type="http://schemas.openxmlformats.org/officeDocument/2006/relationships/hyperlink" Target="https://github.com/JacobsonGal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180F9105-9D5F-455F-9DF2-C5F71604C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699" y="1111089"/>
            <a:ext cx="3131260" cy="3022260"/>
          </a:xfrm>
          <a:prstGeom prst="rect">
            <a:avLst/>
          </a:prstGeom>
        </p:spPr>
      </p:pic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731519" y="0"/>
            <a:ext cx="7551868" cy="149428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Advanced Software Development </a:t>
            </a:r>
            <a:br>
              <a:rPr lang="en-US" sz="2800" b="1" dirty="0">
                <a:solidFill>
                  <a:schemeClr val="bg1"/>
                </a:solidFill>
              </a:rPr>
            </a:br>
            <a:r>
              <a:rPr lang="en-US" sz="2800" b="1" dirty="0">
                <a:solidFill>
                  <a:schemeClr val="bg1"/>
                </a:solidFill>
              </a:rPr>
              <a:t>Final Project</a:t>
            </a:r>
            <a:br>
              <a:rPr lang="en-US" sz="2800" b="1" dirty="0">
                <a:solidFill>
                  <a:schemeClr val="bg1"/>
                </a:solidFill>
              </a:rPr>
            </a:br>
            <a:r>
              <a:rPr lang="en-US" sz="2800" b="1" dirty="0">
                <a:solidFill>
                  <a:schemeClr val="bg1"/>
                </a:solidFill>
              </a:rPr>
              <a:t>Flight-Gear Simulator Controller</a:t>
            </a:r>
            <a:endParaRPr sz="2800" b="1" dirty="0">
              <a:solidFill>
                <a:schemeClr val="bg1"/>
              </a:solidFill>
            </a:endParaRPr>
          </a:p>
        </p:txBody>
      </p:sp>
      <p:sp>
        <p:nvSpPr>
          <p:cNvPr id="210" name="Google Shape;105;p20">
            <a:extLst>
              <a:ext uri="{FF2B5EF4-FFF2-40B4-BE49-F238E27FC236}">
                <a16:creationId xmlns:a16="http://schemas.microsoft.com/office/drawing/2014/main" id="{4292CF7D-CCEC-4B45-9FD7-8D6D47580D12}"/>
              </a:ext>
            </a:extLst>
          </p:cNvPr>
          <p:cNvSpPr txBox="1">
            <a:spLocks/>
          </p:cNvSpPr>
          <p:nvPr/>
        </p:nvSpPr>
        <p:spPr>
          <a:xfrm>
            <a:off x="2521232" y="1051649"/>
            <a:ext cx="3794975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11" name="Google Shape;105;p20">
            <a:extLst>
              <a:ext uri="{FF2B5EF4-FFF2-40B4-BE49-F238E27FC236}">
                <a16:creationId xmlns:a16="http://schemas.microsoft.com/office/drawing/2014/main" id="{16E9C4EE-057C-41F5-A905-2058F641E003}"/>
              </a:ext>
            </a:extLst>
          </p:cNvPr>
          <p:cNvSpPr txBox="1">
            <a:spLocks/>
          </p:cNvSpPr>
          <p:nvPr/>
        </p:nvSpPr>
        <p:spPr>
          <a:xfrm>
            <a:off x="2372804" y="4191635"/>
            <a:ext cx="3996565" cy="785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algn="ctr"/>
            <a:r>
              <a:rPr lang="en-US" sz="1400" dirty="0">
                <a:solidFill>
                  <a:schemeClr val="bg1"/>
                </a:solidFill>
              </a:rPr>
              <a:t>Course number: #600098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Lecturer: Dr. Eliahu Khalastchi</a:t>
            </a:r>
            <a:br>
              <a:rPr lang="en-US" sz="14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Developers: Gal Jacobson &amp; Roey Miller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A09141-F34C-AC4C-9B5B-50417559B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2394" y="1837288"/>
            <a:ext cx="1714500" cy="1714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5036BC-14E8-B642-8A77-BA9B6CDB72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764" y="1763375"/>
            <a:ext cx="1714500" cy="1717687"/>
          </a:xfrm>
          <a:prstGeom prst="rect">
            <a:avLst/>
          </a:prstGeom>
        </p:spPr>
      </p:pic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E6697F8F-06B7-4BDA-9BE6-2BB135AEE4D0}"/>
              </a:ext>
            </a:extLst>
          </p:cNvPr>
          <p:cNvSpPr txBox="1">
            <a:spLocks/>
          </p:cNvSpPr>
          <p:nvPr/>
        </p:nvSpPr>
        <p:spPr>
          <a:xfrm>
            <a:off x="1073902" y="624486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0" name="Google Shape;454;p27">
            <a:extLst>
              <a:ext uri="{FF2B5EF4-FFF2-40B4-BE49-F238E27FC236}">
                <a16:creationId xmlns:a16="http://schemas.microsoft.com/office/drawing/2014/main" id="{06044ECB-AF49-4177-A759-4AD5685980E2}"/>
              </a:ext>
            </a:extLst>
          </p:cNvPr>
          <p:cNvCxnSpPr>
            <a:cxnSpLocks/>
          </p:cNvCxnSpPr>
          <p:nvPr/>
        </p:nvCxnSpPr>
        <p:spPr>
          <a:xfrm flipV="1">
            <a:off x="4990852" y="1166054"/>
            <a:ext cx="4117446" cy="24072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455;p27">
            <a:extLst>
              <a:ext uri="{FF2B5EF4-FFF2-40B4-BE49-F238E27FC236}">
                <a16:creationId xmlns:a16="http://schemas.microsoft.com/office/drawing/2014/main" id="{9A04B5A6-CED6-4110-AFDB-CC6D4C6FA442}"/>
              </a:ext>
            </a:extLst>
          </p:cNvPr>
          <p:cNvSpPr/>
          <p:nvPr/>
        </p:nvSpPr>
        <p:spPr>
          <a:xfrm>
            <a:off x="2150562" y="324994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456;p27">
            <a:extLst>
              <a:ext uri="{FF2B5EF4-FFF2-40B4-BE49-F238E27FC236}">
                <a16:creationId xmlns:a16="http://schemas.microsoft.com/office/drawing/2014/main" id="{7592B017-F34A-4175-BBDA-4C4F8BC84B69}"/>
              </a:ext>
            </a:extLst>
          </p:cNvPr>
          <p:cNvSpPr/>
          <p:nvPr/>
        </p:nvSpPr>
        <p:spPr>
          <a:xfrm>
            <a:off x="2007979" y="375448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457;p27">
            <a:extLst>
              <a:ext uri="{FF2B5EF4-FFF2-40B4-BE49-F238E27FC236}">
                <a16:creationId xmlns:a16="http://schemas.microsoft.com/office/drawing/2014/main" id="{EB5973C5-3BCE-4A0D-9333-4A5B63055DE7}"/>
              </a:ext>
            </a:extLst>
          </p:cNvPr>
          <p:cNvSpPr/>
          <p:nvPr/>
        </p:nvSpPr>
        <p:spPr>
          <a:xfrm>
            <a:off x="918016" y="135797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58;p27">
            <a:extLst>
              <a:ext uri="{FF2B5EF4-FFF2-40B4-BE49-F238E27FC236}">
                <a16:creationId xmlns:a16="http://schemas.microsoft.com/office/drawing/2014/main" id="{BE960875-13B8-420D-966D-EEF187741FBF}"/>
              </a:ext>
            </a:extLst>
          </p:cNvPr>
          <p:cNvSpPr/>
          <p:nvPr/>
        </p:nvSpPr>
        <p:spPr>
          <a:xfrm>
            <a:off x="998909" y="144022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459;p27">
            <a:extLst>
              <a:ext uri="{FF2B5EF4-FFF2-40B4-BE49-F238E27FC236}">
                <a16:creationId xmlns:a16="http://schemas.microsoft.com/office/drawing/2014/main" id="{6B446171-EF0E-4A0C-8145-30BEC514F4E3}"/>
              </a:ext>
            </a:extLst>
          </p:cNvPr>
          <p:cNvSpPr/>
          <p:nvPr/>
        </p:nvSpPr>
        <p:spPr>
          <a:xfrm>
            <a:off x="918016" y="317318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460;p27">
            <a:extLst>
              <a:ext uri="{FF2B5EF4-FFF2-40B4-BE49-F238E27FC236}">
                <a16:creationId xmlns:a16="http://schemas.microsoft.com/office/drawing/2014/main" id="{0100A105-700D-4B76-A7E3-519EE6FFEE71}"/>
              </a:ext>
            </a:extLst>
          </p:cNvPr>
          <p:cNvSpPr/>
          <p:nvPr/>
        </p:nvSpPr>
        <p:spPr>
          <a:xfrm>
            <a:off x="998909" y="144022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461;p27">
            <a:extLst>
              <a:ext uri="{FF2B5EF4-FFF2-40B4-BE49-F238E27FC236}">
                <a16:creationId xmlns:a16="http://schemas.microsoft.com/office/drawing/2014/main" id="{30BABB44-5509-428C-A740-C5E7BF0B7AF3}"/>
              </a:ext>
            </a:extLst>
          </p:cNvPr>
          <p:cNvSpPr/>
          <p:nvPr/>
        </p:nvSpPr>
        <p:spPr>
          <a:xfrm>
            <a:off x="998909" y="156087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462;p27">
            <a:extLst>
              <a:ext uri="{FF2B5EF4-FFF2-40B4-BE49-F238E27FC236}">
                <a16:creationId xmlns:a16="http://schemas.microsoft.com/office/drawing/2014/main" id="{A5960B25-0A4C-484B-BB19-ADB582B1A0E0}"/>
              </a:ext>
            </a:extLst>
          </p:cNvPr>
          <p:cNvSpPr/>
          <p:nvPr/>
        </p:nvSpPr>
        <p:spPr>
          <a:xfrm>
            <a:off x="3374867" y="156087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463;p27">
            <a:extLst>
              <a:ext uri="{FF2B5EF4-FFF2-40B4-BE49-F238E27FC236}">
                <a16:creationId xmlns:a16="http://schemas.microsoft.com/office/drawing/2014/main" id="{00CEA8EC-E0E4-40FF-875E-EC75A78A3B16}"/>
              </a:ext>
            </a:extLst>
          </p:cNvPr>
          <p:cNvSpPr/>
          <p:nvPr/>
        </p:nvSpPr>
        <p:spPr>
          <a:xfrm>
            <a:off x="2969043" y="156087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64;p27">
            <a:extLst>
              <a:ext uri="{FF2B5EF4-FFF2-40B4-BE49-F238E27FC236}">
                <a16:creationId xmlns:a16="http://schemas.microsoft.com/office/drawing/2014/main" id="{9810C7C6-E647-445A-B5CD-A61A3BB6BA86}"/>
              </a:ext>
            </a:extLst>
          </p:cNvPr>
          <p:cNvSpPr/>
          <p:nvPr/>
        </p:nvSpPr>
        <p:spPr>
          <a:xfrm>
            <a:off x="2572821" y="178434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65;p27">
            <a:extLst>
              <a:ext uri="{FF2B5EF4-FFF2-40B4-BE49-F238E27FC236}">
                <a16:creationId xmlns:a16="http://schemas.microsoft.com/office/drawing/2014/main" id="{82454505-A258-4447-8724-4C96A1BF89F8}"/>
              </a:ext>
            </a:extLst>
          </p:cNvPr>
          <p:cNvSpPr/>
          <p:nvPr/>
        </p:nvSpPr>
        <p:spPr>
          <a:xfrm>
            <a:off x="2572821" y="219016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66;p27">
            <a:extLst>
              <a:ext uri="{FF2B5EF4-FFF2-40B4-BE49-F238E27FC236}">
                <a16:creationId xmlns:a16="http://schemas.microsoft.com/office/drawing/2014/main" id="{37ACF122-7CED-4D3A-AB5A-1EEF468F4C23}"/>
              </a:ext>
            </a:extLst>
          </p:cNvPr>
          <p:cNvSpPr/>
          <p:nvPr/>
        </p:nvSpPr>
        <p:spPr>
          <a:xfrm>
            <a:off x="2572821" y="233686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67;p27">
            <a:extLst>
              <a:ext uri="{FF2B5EF4-FFF2-40B4-BE49-F238E27FC236}">
                <a16:creationId xmlns:a16="http://schemas.microsoft.com/office/drawing/2014/main" id="{6B070A72-5C09-450E-AC9D-DB9DB0D171EF}"/>
              </a:ext>
            </a:extLst>
          </p:cNvPr>
          <p:cNvSpPr/>
          <p:nvPr/>
        </p:nvSpPr>
        <p:spPr>
          <a:xfrm>
            <a:off x="2572821" y="248355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68;p27">
            <a:extLst>
              <a:ext uri="{FF2B5EF4-FFF2-40B4-BE49-F238E27FC236}">
                <a16:creationId xmlns:a16="http://schemas.microsoft.com/office/drawing/2014/main" id="{DE0D13E2-8409-428C-8BD9-6334438EFE2D}"/>
              </a:ext>
            </a:extLst>
          </p:cNvPr>
          <p:cNvSpPr/>
          <p:nvPr/>
        </p:nvSpPr>
        <p:spPr>
          <a:xfrm>
            <a:off x="2572821" y="263025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69;p27">
            <a:extLst>
              <a:ext uri="{FF2B5EF4-FFF2-40B4-BE49-F238E27FC236}">
                <a16:creationId xmlns:a16="http://schemas.microsoft.com/office/drawing/2014/main" id="{4BE75B60-3753-4409-BD2E-6EA7D034BB99}"/>
              </a:ext>
            </a:extLst>
          </p:cNvPr>
          <p:cNvSpPr/>
          <p:nvPr/>
        </p:nvSpPr>
        <p:spPr>
          <a:xfrm>
            <a:off x="2572821" y="277696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70;p27">
            <a:extLst>
              <a:ext uri="{FF2B5EF4-FFF2-40B4-BE49-F238E27FC236}">
                <a16:creationId xmlns:a16="http://schemas.microsoft.com/office/drawing/2014/main" id="{FF0476DF-7BBB-4243-9ADE-C3346C502414}"/>
              </a:ext>
            </a:extLst>
          </p:cNvPr>
          <p:cNvSpPr/>
          <p:nvPr/>
        </p:nvSpPr>
        <p:spPr>
          <a:xfrm>
            <a:off x="3355679" y="278518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1;p27">
            <a:extLst>
              <a:ext uri="{FF2B5EF4-FFF2-40B4-BE49-F238E27FC236}">
                <a16:creationId xmlns:a16="http://schemas.microsoft.com/office/drawing/2014/main" id="{BCE3BBDA-84D1-4B81-BC79-985A3EEA5FF2}"/>
              </a:ext>
            </a:extLst>
          </p:cNvPr>
          <p:cNvSpPr/>
          <p:nvPr/>
        </p:nvSpPr>
        <p:spPr>
          <a:xfrm>
            <a:off x="3518825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72;p27">
            <a:extLst>
              <a:ext uri="{FF2B5EF4-FFF2-40B4-BE49-F238E27FC236}">
                <a16:creationId xmlns:a16="http://schemas.microsoft.com/office/drawing/2014/main" id="{FAB410D5-6F36-4AC6-8DF4-4B1B4A42FC3D}"/>
              </a:ext>
            </a:extLst>
          </p:cNvPr>
          <p:cNvSpPr/>
          <p:nvPr/>
        </p:nvSpPr>
        <p:spPr>
          <a:xfrm>
            <a:off x="3681971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73;p27">
            <a:extLst>
              <a:ext uri="{FF2B5EF4-FFF2-40B4-BE49-F238E27FC236}">
                <a16:creationId xmlns:a16="http://schemas.microsoft.com/office/drawing/2014/main" id="{ED5A3A7D-275E-48C8-BBF8-86305A720654}"/>
              </a:ext>
            </a:extLst>
          </p:cNvPr>
          <p:cNvSpPr/>
          <p:nvPr/>
        </p:nvSpPr>
        <p:spPr>
          <a:xfrm>
            <a:off x="3476323" y="147312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474;p27">
            <a:extLst>
              <a:ext uri="{FF2B5EF4-FFF2-40B4-BE49-F238E27FC236}">
                <a16:creationId xmlns:a16="http://schemas.microsoft.com/office/drawing/2014/main" id="{C391FBED-EEFD-4704-9FFA-5A334F65EE3B}"/>
              </a:ext>
            </a:extLst>
          </p:cNvPr>
          <p:cNvSpPr/>
          <p:nvPr/>
        </p:nvSpPr>
        <p:spPr>
          <a:xfrm>
            <a:off x="3598342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475;p27">
            <a:extLst>
              <a:ext uri="{FF2B5EF4-FFF2-40B4-BE49-F238E27FC236}">
                <a16:creationId xmlns:a16="http://schemas.microsoft.com/office/drawing/2014/main" id="{371416A2-1338-4887-92A8-D43D7C469269}"/>
              </a:ext>
            </a:extLst>
          </p:cNvPr>
          <p:cNvSpPr/>
          <p:nvPr/>
        </p:nvSpPr>
        <p:spPr>
          <a:xfrm>
            <a:off x="3720361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476;p27">
            <a:extLst>
              <a:ext uri="{FF2B5EF4-FFF2-40B4-BE49-F238E27FC236}">
                <a16:creationId xmlns:a16="http://schemas.microsoft.com/office/drawing/2014/main" id="{6EE5BE8B-501F-4C97-AE07-A15FF6A5AFCC}"/>
              </a:ext>
            </a:extLst>
          </p:cNvPr>
          <p:cNvSpPr/>
          <p:nvPr/>
        </p:nvSpPr>
        <p:spPr>
          <a:xfrm>
            <a:off x="1094876" y="178434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477;p27">
            <a:extLst>
              <a:ext uri="{FF2B5EF4-FFF2-40B4-BE49-F238E27FC236}">
                <a16:creationId xmlns:a16="http://schemas.microsoft.com/office/drawing/2014/main" id="{25611E31-6607-4553-8E19-EA2A06FC96F2}"/>
              </a:ext>
            </a:extLst>
          </p:cNvPr>
          <p:cNvSpPr/>
          <p:nvPr/>
        </p:nvSpPr>
        <p:spPr>
          <a:xfrm>
            <a:off x="1094876" y="234783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478;p27">
            <a:extLst>
              <a:ext uri="{FF2B5EF4-FFF2-40B4-BE49-F238E27FC236}">
                <a16:creationId xmlns:a16="http://schemas.microsoft.com/office/drawing/2014/main" id="{FB86F45B-0906-48E8-A2D1-16F8731BCC5C}"/>
              </a:ext>
            </a:extLst>
          </p:cNvPr>
          <p:cNvSpPr/>
          <p:nvPr/>
        </p:nvSpPr>
        <p:spPr>
          <a:xfrm>
            <a:off x="1094876" y="255073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479;p27">
            <a:extLst>
              <a:ext uri="{FF2B5EF4-FFF2-40B4-BE49-F238E27FC236}">
                <a16:creationId xmlns:a16="http://schemas.microsoft.com/office/drawing/2014/main" id="{F8E5D420-91AD-4760-A831-64F6D0042DBF}"/>
              </a:ext>
            </a:extLst>
          </p:cNvPr>
          <p:cNvSpPr/>
          <p:nvPr/>
        </p:nvSpPr>
        <p:spPr>
          <a:xfrm>
            <a:off x="1094876" y="266316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480;p27">
            <a:extLst>
              <a:ext uri="{FF2B5EF4-FFF2-40B4-BE49-F238E27FC236}">
                <a16:creationId xmlns:a16="http://schemas.microsoft.com/office/drawing/2014/main" id="{4A31D7D2-CC55-4084-BCC2-C2E72DC74C4C}"/>
              </a:ext>
            </a:extLst>
          </p:cNvPr>
          <p:cNvSpPr/>
          <p:nvPr/>
        </p:nvSpPr>
        <p:spPr>
          <a:xfrm>
            <a:off x="1094876" y="277696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481;p27">
            <a:extLst>
              <a:ext uri="{FF2B5EF4-FFF2-40B4-BE49-F238E27FC236}">
                <a16:creationId xmlns:a16="http://schemas.microsoft.com/office/drawing/2014/main" id="{A0772A6A-F815-4648-B8F9-6BD3B8B15950}"/>
              </a:ext>
            </a:extLst>
          </p:cNvPr>
          <p:cNvSpPr/>
          <p:nvPr/>
        </p:nvSpPr>
        <p:spPr>
          <a:xfrm>
            <a:off x="1094876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482;p27">
            <a:extLst>
              <a:ext uri="{FF2B5EF4-FFF2-40B4-BE49-F238E27FC236}">
                <a16:creationId xmlns:a16="http://schemas.microsoft.com/office/drawing/2014/main" id="{B5925275-4895-4F8A-8664-048B525D800B}"/>
              </a:ext>
            </a:extLst>
          </p:cNvPr>
          <p:cNvSpPr/>
          <p:nvPr/>
        </p:nvSpPr>
        <p:spPr>
          <a:xfrm>
            <a:off x="1695386" y="178434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483;p27">
            <a:extLst>
              <a:ext uri="{FF2B5EF4-FFF2-40B4-BE49-F238E27FC236}">
                <a16:creationId xmlns:a16="http://schemas.microsoft.com/office/drawing/2014/main" id="{7536F34F-D29B-4BAE-A019-340B1243003B}"/>
              </a:ext>
            </a:extLst>
          </p:cNvPr>
          <p:cNvSpPr/>
          <p:nvPr/>
        </p:nvSpPr>
        <p:spPr>
          <a:xfrm>
            <a:off x="1695386" y="234783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484;p27">
            <a:extLst>
              <a:ext uri="{FF2B5EF4-FFF2-40B4-BE49-F238E27FC236}">
                <a16:creationId xmlns:a16="http://schemas.microsoft.com/office/drawing/2014/main" id="{157B7CCE-7A80-4B02-831F-E9818024B830}"/>
              </a:ext>
            </a:extLst>
          </p:cNvPr>
          <p:cNvSpPr/>
          <p:nvPr/>
        </p:nvSpPr>
        <p:spPr>
          <a:xfrm>
            <a:off x="1695386" y="255073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485;p27">
            <a:extLst>
              <a:ext uri="{FF2B5EF4-FFF2-40B4-BE49-F238E27FC236}">
                <a16:creationId xmlns:a16="http://schemas.microsoft.com/office/drawing/2014/main" id="{E2DDDABD-FEFD-4B1E-BEB7-D0E5C02F99E9}"/>
              </a:ext>
            </a:extLst>
          </p:cNvPr>
          <p:cNvSpPr/>
          <p:nvPr/>
        </p:nvSpPr>
        <p:spPr>
          <a:xfrm>
            <a:off x="1695386" y="266316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486;p27">
            <a:extLst>
              <a:ext uri="{FF2B5EF4-FFF2-40B4-BE49-F238E27FC236}">
                <a16:creationId xmlns:a16="http://schemas.microsoft.com/office/drawing/2014/main" id="{03A3135E-2B21-4100-B962-7D8DB062547E}"/>
              </a:ext>
            </a:extLst>
          </p:cNvPr>
          <p:cNvSpPr/>
          <p:nvPr/>
        </p:nvSpPr>
        <p:spPr>
          <a:xfrm>
            <a:off x="1695386" y="277696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487;p27">
            <a:extLst>
              <a:ext uri="{FF2B5EF4-FFF2-40B4-BE49-F238E27FC236}">
                <a16:creationId xmlns:a16="http://schemas.microsoft.com/office/drawing/2014/main" id="{A44DDEC7-29A4-4CE7-B965-4640CC145E63}"/>
              </a:ext>
            </a:extLst>
          </p:cNvPr>
          <p:cNvSpPr/>
          <p:nvPr/>
        </p:nvSpPr>
        <p:spPr>
          <a:xfrm>
            <a:off x="1695386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488;p27">
            <a:extLst>
              <a:ext uri="{FF2B5EF4-FFF2-40B4-BE49-F238E27FC236}">
                <a16:creationId xmlns:a16="http://schemas.microsoft.com/office/drawing/2014/main" id="{57ED27B4-5457-4155-BE5C-03421B6AC8CD}"/>
              </a:ext>
            </a:extLst>
          </p:cNvPr>
          <p:cNvSpPr/>
          <p:nvPr/>
        </p:nvSpPr>
        <p:spPr>
          <a:xfrm>
            <a:off x="491629" y="277558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489;p27">
            <a:extLst>
              <a:ext uri="{FF2B5EF4-FFF2-40B4-BE49-F238E27FC236}">
                <a16:creationId xmlns:a16="http://schemas.microsoft.com/office/drawing/2014/main" id="{C0D6712D-0E88-41F0-ADBC-73636730E227}"/>
              </a:ext>
            </a:extLst>
          </p:cNvPr>
          <p:cNvSpPr/>
          <p:nvPr/>
        </p:nvSpPr>
        <p:spPr>
          <a:xfrm>
            <a:off x="546470" y="283995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490;p27">
            <a:extLst>
              <a:ext uri="{FF2B5EF4-FFF2-40B4-BE49-F238E27FC236}">
                <a16:creationId xmlns:a16="http://schemas.microsoft.com/office/drawing/2014/main" id="{E69FA5B4-6683-4AD2-8CB5-7CFBB429D412}"/>
              </a:ext>
            </a:extLst>
          </p:cNvPr>
          <p:cNvSpPr/>
          <p:nvPr/>
        </p:nvSpPr>
        <p:spPr>
          <a:xfrm>
            <a:off x="296958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491;p27">
            <a:extLst>
              <a:ext uri="{FF2B5EF4-FFF2-40B4-BE49-F238E27FC236}">
                <a16:creationId xmlns:a16="http://schemas.microsoft.com/office/drawing/2014/main" id="{60000FB9-3F3D-4FFF-878D-1432B41B4516}"/>
              </a:ext>
            </a:extLst>
          </p:cNvPr>
          <p:cNvSpPr/>
          <p:nvPr/>
        </p:nvSpPr>
        <p:spPr>
          <a:xfrm>
            <a:off x="1301908" y="389294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492;p27">
            <a:extLst>
              <a:ext uri="{FF2B5EF4-FFF2-40B4-BE49-F238E27FC236}">
                <a16:creationId xmlns:a16="http://schemas.microsoft.com/office/drawing/2014/main" id="{2C56C336-480A-418E-8DB7-5474F92D7B12}"/>
              </a:ext>
            </a:extLst>
          </p:cNvPr>
          <p:cNvSpPr/>
          <p:nvPr/>
        </p:nvSpPr>
        <p:spPr>
          <a:xfrm>
            <a:off x="296958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493;p27">
            <a:extLst>
              <a:ext uri="{FF2B5EF4-FFF2-40B4-BE49-F238E27FC236}">
                <a16:creationId xmlns:a16="http://schemas.microsoft.com/office/drawing/2014/main" id="{8C6EFA91-DF3A-47D6-8CB4-6D4DAA07F5D5}"/>
              </a:ext>
            </a:extLst>
          </p:cNvPr>
          <p:cNvSpPr/>
          <p:nvPr/>
        </p:nvSpPr>
        <p:spPr>
          <a:xfrm>
            <a:off x="546470" y="283995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494;p27">
            <a:extLst>
              <a:ext uri="{FF2B5EF4-FFF2-40B4-BE49-F238E27FC236}">
                <a16:creationId xmlns:a16="http://schemas.microsoft.com/office/drawing/2014/main" id="{C13C8C9D-DCB3-451C-8AD6-6B7F344B86F6}"/>
              </a:ext>
            </a:extLst>
          </p:cNvPr>
          <p:cNvSpPr/>
          <p:nvPr/>
        </p:nvSpPr>
        <p:spPr>
          <a:xfrm>
            <a:off x="546470" y="292090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495;p27">
            <a:extLst>
              <a:ext uri="{FF2B5EF4-FFF2-40B4-BE49-F238E27FC236}">
                <a16:creationId xmlns:a16="http://schemas.microsoft.com/office/drawing/2014/main" id="{7A50A3FE-995C-4C50-AA29-BF42A0E966B3}"/>
              </a:ext>
            </a:extLst>
          </p:cNvPr>
          <p:cNvSpPr/>
          <p:nvPr/>
        </p:nvSpPr>
        <p:spPr>
          <a:xfrm>
            <a:off x="2151923" y="292090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496;p27">
            <a:extLst>
              <a:ext uri="{FF2B5EF4-FFF2-40B4-BE49-F238E27FC236}">
                <a16:creationId xmlns:a16="http://schemas.microsoft.com/office/drawing/2014/main" id="{C47BC70E-3007-4748-B199-590756C8453F}"/>
              </a:ext>
            </a:extLst>
          </p:cNvPr>
          <p:cNvSpPr/>
          <p:nvPr/>
        </p:nvSpPr>
        <p:spPr>
          <a:xfrm>
            <a:off x="1876359" y="292090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497;p27">
            <a:extLst>
              <a:ext uri="{FF2B5EF4-FFF2-40B4-BE49-F238E27FC236}">
                <a16:creationId xmlns:a16="http://schemas.microsoft.com/office/drawing/2014/main" id="{292C59C1-7682-41F1-9BBC-B202210804CA}"/>
              </a:ext>
            </a:extLst>
          </p:cNvPr>
          <p:cNvSpPr/>
          <p:nvPr/>
        </p:nvSpPr>
        <p:spPr>
          <a:xfrm>
            <a:off x="1609005" y="307172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498;p27">
            <a:extLst>
              <a:ext uri="{FF2B5EF4-FFF2-40B4-BE49-F238E27FC236}">
                <a16:creationId xmlns:a16="http://schemas.microsoft.com/office/drawing/2014/main" id="{9AFD2FC3-4B4F-4331-82A6-837296767762}"/>
              </a:ext>
            </a:extLst>
          </p:cNvPr>
          <p:cNvSpPr/>
          <p:nvPr/>
        </p:nvSpPr>
        <p:spPr>
          <a:xfrm>
            <a:off x="1609005" y="334592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499;p27">
            <a:extLst>
              <a:ext uri="{FF2B5EF4-FFF2-40B4-BE49-F238E27FC236}">
                <a16:creationId xmlns:a16="http://schemas.microsoft.com/office/drawing/2014/main" id="{63C574DB-D038-4832-8619-7707D33260BC}"/>
              </a:ext>
            </a:extLst>
          </p:cNvPr>
          <p:cNvSpPr/>
          <p:nvPr/>
        </p:nvSpPr>
        <p:spPr>
          <a:xfrm>
            <a:off x="1609005" y="344463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500;p27">
            <a:extLst>
              <a:ext uri="{FF2B5EF4-FFF2-40B4-BE49-F238E27FC236}">
                <a16:creationId xmlns:a16="http://schemas.microsoft.com/office/drawing/2014/main" id="{1C918923-F45E-4017-9B79-FCF53D5095CE}"/>
              </a:ext>
            </a:extLst>
          </p:cNvPr>
          <p:cNvSpPr/>
          <p:nvPr/>
        </p:nvSpPr>
        <p:spPr>
          <a:xfrm>
            <a:off x="1609005" y="354335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501;p27">
            <a:extLst>
              <a:ext uri="{FF2B5EF4-FFF2-40B4-BE49-F238E27FC236}">
                <a16:creationId xmlns:a16="http://schemas.microsoft.com/office/drawing/2014/main" id="{A03CF22B-EB65-4623-B9E6-C69368E6EB88}"/>
              </a:ext>
            </a:extLst>
          </p:cNvPr>
          <p:cNvSpPr/>
          <p:nvPr/>
        </p:nvSpPr>
        <p:spPr>
          <a:xfrm>
            <a:off x="1609005" y="364343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502;p27">
            <a:extLst>
              <a:ext uri="{FF2B5EF4-FFF2-40B4-BE49-F238E27FC236}">
                <a16:creationId xmlns:a16="http://schemas.microsoft.com/office/drawing/2014/main" id="{95D0C990-9FE3-4F2B-BA23-DBA215494E7E}"/>
              </a:ext>
            </a:extLst>
          </p:cNvPr>
          <p:cNvSpPr/>
          <p:nvPr/>
        </p:nvSpPr>
        <p:spPr>
          <a:xfrm>
            <a:off x="1609005" y="374214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503;p27">
            <a:extLst>
              <a:ext uri="{FF2B5EF4-FFF2-40B4-BE49-F238E27FC236}">
                <a16:creationId xmlns:a16="http://schemas.microsoft.com/office/drawing/2014/main" id="{2A87B2E2-008F-44BC-94CF-D8FBDA37E62A}"/>
              </a:ext>
            </a:extLst>
          </p:cNvPr>
          <p:cNvSpPr/>
          <p:nvPr/>
        </p:nvSpPr>
        <p:spPr>
          <a:xfrm>
            <a:off x="2138224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504;p27">
            <a:extLst>
              <a:ext uri="{FF2B5EF4-FFF2-40B4-BE49-F238E27FC236}">
                <a16:creationId xmlns:a16="http://schemas.microsoft.com/office/drawing/2014/main" id="{21A87F76-1E7A-4233-8029-7C5E08A79D43}"/>
              </a:ext>
            </a:extLst>
          </p:cNvPr>
          <p:cNvSpPr/>
          <p:nvPr/>
        </p:nvSpPr>
        <p:spPr>
          <a:xfrm>
            <a:off x="2247905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505;p27">
            <a:extLst>
              <a:ext uri="{FF2B5EF4-FFF2-40B4-BE49-F238E27FC236}">
                <a16:creationId xmlns:a16="http://schemas.microsoft.com/office/drawing/2014/main" id="{BEA42663-9CCE-416A-AF49-165F9AC286EB}"/>
              </a:ext>
            </a:extLst>
          </p:cNvPr>
          <p:cNvSpPr/>
          <p:nvPr/>
        </p:nvSpPr>
        <p:spPr>
          <a:xfrm>
            <a:off x="2358947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506;p27">
            <a:extLst>
              <a:ext uri="{FF2B5EF4-FFF2-40B4-BE49-F238E27FC236}">
                <a16:creationId xmlns:a16="http://schemas.microsoft.com/office/drawing/2014/main" id="{3A44D776-6333-4A5B-AA3E-A1C87CA3E6DA}"/>
              </a:ext>
            </a:extLst>
          </p:cNvPr>
          <p:cNvSpPr/>
          <p:nvPr/>
        </p:nvSpPr>
        <p:spPr>
          <a:xfrm>
            <a:off x="2220477" y="286195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507;p27">
            <a:extLst>
              <a:ext uri="{FF2B5EF4-FFF2-40B4-BE49-F238E27FC236}">
                <a16:creationId xmlns:a16="http://schemas.microsoft.com/office/drawing/2014/main" id="{95158916-653E-4FA1-8BE7-A7C933E3E4C2}"/>
              </a:ext>
            </a:extLst>
          </p:cNvPr>
          <p:cNvSpPr/>
          <p:nvPr/>
        </p:nvSpPr>
        <p:spPr>
          <a:xfrm>
            <a:off x="2301370" y="286195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508;p27">
            <a:extLst>
              <a:ext uri="{FF2B5EF4-FFF2-40B4-BE49-F238E27FC236}">
                <a16:creationId xmlns:a16="http://schemas.microsoft.com/office/drawing/2014/main" id="{00EDBC77-382B-4C49-BC00-819112E7DE71}"/>
              </a:ext>
            </a:extLst>
          </p:cNvPr>
          <p:cNvSpPr/>
          <p:nvPr/>
        </p:nvSpPr>
        <p:spPr>
          <a:xfrm>
            <a:off x="2384999" y="286195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509;p27">
            <a:extLst>
              <a:ext uri="{FF2B5EF4-FFF2-40B4-BE49-F238E27FC236}">
                <a16:creationId xmlns:a16="http://schemas.microsoft.com/office/drawing/2014/main" id="{0D5B2F9F-192C-4C01-A651-92AC712FCEB9}"/>
              </a:ext>
            </a:extLst>
          </p:cNvPr>
          <p:cNvSpPr/>
          <p:nvPr/>
        </p:nvSpPr>
        <p:spPr>
          <a:xfrm>
            <a:off x="610912" y="307172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510;p27">
            <a:extLst>
              <a:ext uri="{FF2B5EF4-FFF2-40B4-BE49-F238E27FC236}">
                <a16:creationId xmlns:a16="http://schemas.microsoft.com/office/drawing/2014/main" id="{3D3F744A-32A1-49C2-808A-BA4CA588D206}"/>
              </a:ext>
            </a:extLst>
          </p:cNvPr>
          <p:cNvSpPr/>
          <p:nvPr/>
        </p:nvSpPr>
        <p:spPr>
          <a:xfrm>
            <a:off x="610912" y="345149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511;p27">
            <a:extLst>
              <a:ext uri="{FF2B5EF4-FFF2-40B4-BE49-F238E27FC236}">
                <a16:creationId xmlns:a16="http://schemas.microsoft.com/office/drawing/2014/main" id="{6175584C-CDD9-4CB1-82D3-E9B4971A4750}"/>
              </a:ext>
            </a:extLst>
          </p:cNvPr>
          <p:cNvSpPr/>
          <p:nvPr/>
        </p:nvSpPr>
        <p:spPr>
          <a:xfrm>
            <a:off x="610912" y="358996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512;p27">
            <a:extLst>
              <a:ext uri="{FF2B5EF4-FFF2-40B4-BE49-F238E27FC236}">
                <a16:creationId xmlns:a16="http://schemas.microsoft.com/office/drawing/2014/main" id="{63877D4F-9A11-4EBC-A930-7CEC6EE4FEE8}"/>
              </a:ext>
            </a:extLst>
          </p:cNvPr>
          <p:cNvSpPr/>
          <p:nvPr/>
        </p:nvSpPr>
        <p:spPr>
          <a:xfrm>
            <a:off x="610912" y="366536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513;p27">
            <a:extLst>
              <a:ext uri="{FF2B5EF4-FFF2-40B4-BE49-F238E27FC236}">
                <a16:creationId xmlns:a16="http://schemas.microsoft.com/office/drawing/2014/main" id="{B01E0521-F693-4FFB-86C2-F36A76EDCEB0}"/>
              </a:ext>
            </a:extLst>
          </p:cNvPr>
          <p:cNvSpPr/>
          <p:nvPr/>
        </p:nvSpPr>
        <p:spPr>
          <a:xfrm>
            <a:off x="610912" y="374214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514;p27">
            <a:extLst>
              <a:ext uri="{FF2B5EF4-FFF2-40B4-BE49-F238E27FC236}">
                <a16:creationId xmlns:a16="http://schemas.microsoft.com/office/drawing/2014/main" id="{F36D1E23-5B3D-4AF9-BC83-5B8DB5FDBDC9}"/>
              </a:ext>
            </a:extLst>
          </p:cNvPr>
          <p:cNvSpPr/>
          <p:nvPr/>
        </p:nvSpPr>
        <p:spPr>
          <a:xfrm>
            <a:off x="610912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515;p27">
            <a:extLst>
              <a:ext uri="{FF2B5EF4-FFF2-40B4-BE49-F238E27FC236}">
                <a16:creationId xmlns:a16="http://schemas.microsoft.com/office/drawing/2014/main" id="{BD20CBF2-C250-4005-996C-6707C5D820BD}"/>
              </a:ext>
            </a:extLst>
          </p:cNvPr>
          <p:cNvSpPr/>
          <p:nvPr/>
        </p:nvSpPr>
        <p:spPr>
          <a:xfrm>
            <a:off x="1016735" y="307172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516;p27">
            <a:extLst>
              <a:ext uri="{FF2B5EF4-FFF2-40B4-BE49-F238E27FC236}">
                <a16:creationId xmlns:a16="http://schemas.microsoft.com/office/drawing/2014/main" id="{36752EC3-477C-4604-B07C-4FB699251997}"/>
              </a:ext>
            </a:extLst>
          </p:cNvPr>
          <p:cNvSpPr/>
          <p:nvPr/>
        </p:nvSpPr>
        <p:spPr>
          <a:xfrm>
            <a:off x="1016735" y="345149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517;p27">
            <a:extLst>
              <a:ext uri="{FF2B5EF4-FFF2-40B4-BE49-F238E27FC236}">
                <a16:creationId xmlns:a16="http://schemas.microsoft.com/office/drawing/2014/main" id="{57CA8A0F-E248-4CE6-A136-E16FC117D73C}"/>
              </a:ext>
            </a:extLst>
          </p:cNvPr>
          <p:cNvSpPr/>
          <p:nvPr/>
        </p:nvSpPr>
        <p:spPr>
          <a:xfrm>
            <a:off x="1016735" y="358996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518;p27">
            <a:extLst>
              <a:ext uri="{FF2B5EF4-FFF2-40B4-BE49-F238E27FC236}">
                <a16:creationId xmlns:a16="http://schemas.microsoft.com/office/drawing/2014/main" id="{2EDB4472-2253-4718-B161-C83BC8B7B750}"/>
              </a:ext>
            </a:extLst>
          </p:cNvPr>
          <p:cNvSpPr/>
          <p:nvPr/>
        </p:nvSpPr>
        <p:spPr>
          <a:xfrm>
            <a:off x="1016735" y="366536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519;p27">
            <a:extLst>
              <a:ext uri="{FF2B5EF4-FFF2-40B4-BE49-F238E27FC236}">
                <a16:creationId xmlns:a16="http://schemas.microsoft.com/office/drawing/2014/main" id="{4729768D-78B7-40E8-A517-351A7C44EF30}"/>
              </a:ext>
            </a:extLst>
          </p:cNvPr>
          <p:cNvSpPr/>
          <p:nvPr/>
        </p:nvSpPr>
        <p:spPr>
          <a:xfrm>
            <a:off x="1016735" y="374214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520;p27">
            <a:extLst>
              <a:ext uri="{FF2B5EF4-FFF2-40B4-BE49-F238E27FC236}">
                <a16:creationId xmlns:a16="http://schemas.microsoft.com/office/drawing/2014/main" id="{8D2229E5-B2CB-4519-9973-766E7007FEF1}"/>
              </a:ext>
            </a:extLst>
          </p:cNvPr>
          <p:cNvSpPr/>
          <p:nvPr/>
        </p:nvSpPr>
        <p:spPr>
          <a:xfrm>
            <a:off x="1016735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521;p27">
            <a:extLst>
              <a:ext uri="{FF2B5EF4-FFF2-40B4-BE49-F238E27FC236}">
                <a16:creationId xmlns:a16="http://schemas.microsoft.com/office/drawing/2014/main" id="{CCAE707C-C8D7-4D6A-ACB3-6DC2D9CDAC78}"/>
              </a:ext>
            </a:extLst>
          </p:cNvPr>
          <p:cNvSpPr/>
          <p:nvPr/>
        </p:nvSpPr>
        <p:spPr>
          <a:xfrm>
            <a:off x="2815499" y="3340439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522;p27">
            <a:extLst>
              <a:ext uri="{FF2B5EF4-FFF2-40B4-BE49-F238E27FC236}">
                <a16:creationId xmlns:a16="http://schemas.microsoft.com/office/drawing/2014/main" id="{1F5B0A7D-09D0-437D-AF7B-F4FDFEAA48BB}"/>
              </a:ext>
            </a:extLst>
          </p:cNvPr>
          <p:cNvSpPr/>
          <p:nvPr/>
        </p:nvSpPr>
        <p:spPr>
          <a:xfrm>
            <a:off x="2848400" y="337745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523;p27">
            <a:extLst>
              <a:ext uri="{FF2B5EF4-FFF2-40B4-BE49-F238E27FC236}">
                <a16:creationId xmlns:a16="http://schemas.microsoft.com/office/drawing/2014/main" id="{D15129CA-E1B5-473A-A869-8D24FAD92914}"/>
              </a:ext>
            </a:extLst>
          </p:cNvPr>
          <p:cNvSpPr/>
          <p:nvPr/>
        </p:nvSpPr>
        <p:spPr>
          <a:xfrm>
            <a:off x="3982238" y="368833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524;p27">
            <a:extLst>
              <a:ext uri="{FF2B5EF4-FFF2-40B4-BE49-F238E27FC236}">
                <a16:creationId xmlns:a16="http://schemas.microsoft.com/office/drawing/2014/main" id="{BDB456AA-B3B5-48BC-BA30-99BC7BCB3FD4}"/>
              </a:ext>
            </a:extLst>
          </p:cNvPr>
          <p:cNvSpPr/>
          <p:nvPr/>
        </p:nvSpPr>
        <p:spPr>
          <a:xfrm>
            <a:off x="2848400" y="337745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525;p27">
            <a:extLst>
              <a:ext uri="{FF2B5EF4-FFF2-40B4-BE49-F238E27FC236}">
                <a16:creationId xmlns:a16="http://schemas.microsoft.com/office/drawing/2014/main" id="{384019F5-6241-4F5D-85FE-4194B06F4FF9}"/>
              </a:ext>
            </a:extLst>
          </p:cNvPr>
          <p:cNvSpPr/>
          <p:nvPr/>
        </p:nvSpPr>
        <p:spPr>
          <a:xfrm>
            <a:off x="3799878" y="339254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526;p27">
            <a:extLst>
              <a:ext uri="{FF2B5EF4-FFF2-40B4-BE49-F238E27FC236}">
                <a16:creationId xmlns:a16="http://schemas.microsoft.com/office/drawing/2014/main" id="{C72DD0A7-667B-49D0-A44D-29B50CDB3514}"/>
              </a:ext>
            </a:extLst>
          </p:cNvPr>
          <p:cNvSpPr/>
          <p:nvPr/>
        </p:nvSpPr>
        <p:spPr>
          <a:xfrm>
            <a:off x="3857470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527;p27">
            <a:extLst>
              <a:ext uri="{FF2B5EF4-FFF2-40B4-BE49-F238E27FC236}">
                <a16:creationId xmlns:a16="http://schemas.microsoft.com/office/drawing/2014/main" id="{6991C4D2-AE9B-4ADC-A86F-2912ED2FAB42}"/>
              </a:ext>
            </a:extLst>
          </p:cNvPr>
          <p:cNvSpPr/>
          <p:nvPr/>
        </p:nvSpPr>
        <p:spPr>
          <a:xfrm>
            <a:off x="3916423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528;p27">
            <a:extLst>
              <a:ext uri="{FF2B5EF4-FFF2-40B4-BE49-F238E27FC236}">
                <a16:creationId xmlns:a16="http://schemas.microsoft.com/office/drawing/2014/main" id="{4AE598B0-2710-4652-8977-35D5071DB388}"/>
              </a:ext>
            </a:extLst>
          </p:cNvPr>
          <p:cNvSpPr/>
          <p:nvPr/>
        </p:nvSpPr>
        <p:spPr>
          <a:xfrm>
            <a:off x="2848400" y="343503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529;p27">
            <a:extLst>
              <a:ext uri="{FF2B5EF4-FFF2-40B4-BE49-F238E27FC236}">
                <a16:creationId xmlns:a16="http://schemas.microsoft.com/office/drawing/2014/main" id="{7C8EFEF5-8C56-4E0B-8FD2-6CFC32A9C229}"/>
              </a:ext>
            </a:extLst>
          </p:cNvPr>
          <p:cNvSpPr/>
          <p:nvPr/>
        </p:nvSpPr>
        <p:spPr>
          <a:xfrm>
            <a:off x="3764240" y="343503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530;p27">
            <a:extLst>
              <a:ext uri="{FF2B5EF4-FFF2-40B4-BE49-F238E27FC236}">
                <a16:creationId xmlns:a16="http://schemas.microsoft.com/office/drawing/2014/main" id="{66E1E81C-EC78-4D29-956C-90F5DCD8368F}"/>
              </a:ext>
            </a:extLst>
          </p:cNvPr>
          <p:cNvSpPr/>
          <p:nvPr/>
        </p:nvSpPr>
        <p:spPr>
          <a:xfrm>
            <a:off x="3606567" y="343503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531;p27">
            <a:extLst>
              <a:ext uri="{FF2B5EF4-FFF2-40B4-BE49-F238E27FC236}">
                <a16:creationId xmlns:a16="http://schemas.microsoft.com/office/drawing/2014/main" id="{CAB7FC3A-04D2-4872-AE9D-D2690EA4A37A}"/>
              </a:ext>
            </a:extLst>
          </p:cNvPr>
          <p:cNvSpPr/>
          <p:nvPr/>
        </p:nvSpPr>
        <p:spPr>
          <a:xfrm>
            <a:off x="3454383" y="352141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532;p27">
            <a:extLst>
              <a:ext uri="{FF2B5EF4-FFF2-40B4-BE49-F238E27FC236}">
                <a16:creationId xmlns:a16="http://schemas.microsoft.com/office/drawing/2014/main" id="{510E6259-3EA2-40EF-BDB7-2781CCB27BC3}"/>
              </a:ext>
            </a:extLst>
          </p:cNvPr>
          <p:cNvSpPr/>
          <p:nvPr/>
        </p:nvSpPr>
        <p:spPr>
          <a:xfrm>
            <a:off x="3454383" y="367770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533;p27">
            <a:extLst>
              <a:ext uri="{FF2B5EF4-FFF2-40B4-BE49-F238E27FC236}">
                <a16:creationId xmlns:a16="http://schemas.microsoft.com/office/drawing/2014/main" id="{7444E041-E452-4C0C-B131-2FDA5D996CE6}"/>
              </a:ext>
            </a:extLst>
          </p:cNvPr>
          <p:cNvSpPr/>
          <p:nvPr/>
        </p:nvSpPr>
        <p:spPr>
          <a:xfrm>
            <a:off x="3454383" y="373390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534;p27">
            <a:extLst>
              <a:ext uri="{FF2B5EF4-FFF2-40B4-BE49-F238E27FC236}">
                <a16:creationId xmlns:a16="http://schemas.microsoft.com/office/drawing/2014/main" id="{0712C227-0C76-4668-90C7-2ED99C9637E2}"/>
              </a:ext>
            </a:extLst>
          </p:cNvPr>
          <p:cNvSpPr/>
          <p:nvPr/>
        </p:nvSpPr>
        <p:spPr>
          <a:xfrm>
            <a:off x="3454383" y="379012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535;p27">
            <a:extLst>
              <a:ext uri="{FF2B5EF4-FFF2-40B4-BE49-F238E27FC236}">
                <a16:creationId xmlns:a16="http://schemas.microsoft.com/office/drawing/2014/main" id="{75E07349-883C-4DE3-81CD-10705E1E2A0E}"/>
              </a:ext>
            </a:extLst>
          </p:cNvPr>
          <p:cNvSpPr/>
          <p:nvPr/>
        </p:nvSpPr>
        <p:spPr>
          <a:xfrm>
            <a:off x="3454383" y="384770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536;p27">
            <a:extLst>
              <a:ext uri="{FF2B5EF4-FFF2-40B4-BE49-F238E27FC236}">
                <a16:creationId xmlns:a16="http://schemas.microsoft.com/office/drawing/2014/main" id="{54B9F814-AA72-4DB7-A74A-4393B0621DB4}"/>
              </a:ext>
            </a:extLst>
          </p:cNvPr>
          <p:cNvSpPr/>
          <p:nvPr/>
        </p:nvSpPr>
        <p:spPr>
          <a:xfrm>
            <a:off x="3454383" y="390391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537;p27">
            <a:extLst>
              <a:ext uri="{FF2B5EF4-FFF2-40B4-BE49-F238E27FC236}">
                <a16:creationId xmlns:a16="http://schemas.microsoft.com/office/drawing/2014/main" id="{5A125D68-A530-452E-8CB3-552146B36E3C}"/>
              </a:ext>
            </a:extLst>
          </p:cNvPr>
          <p:cNvSpPr/>
          <p:nvPr/>
        </p:nvSpPr>
        <p:spPr>
          <a:xfrm>
            <a:off x="3756014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538;p27">
            <a:extLst>
              <a:ext uri="{FF2B5EF4-FFF2-40B4-BE49-F238E27FC236}">
                <a16:creationId xmlns:a16="http://schemas.microsoft.com/office/drawing/2014/main" id="{E807497B-3745-4BE4-BDC6-D63D5841A926}"/>
              </a:ext>
            </a:extLst>
          </p:cNvPr>
          <p:cNvSpPr/>
          <p:nvPr/>
        </p:nvSpPr>
        <p:spPr>
          <a:xfrm>
            <a:off x="3819080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539;p27">
            <a:extLst>
              <a:ext uri="{FF2B5EF4-FFF2-40B4-BE49-F238E27FC236}">
                <a16:creationId xmlns:a16="http://schemas.microsoft.com/office/drawing/2014/main" id="{B3B9D832-E51D-435D-A090-934A16600992}"/>
              </a:ext>
            </a:extLst>
          </p:cNvPr>
          <p:cNvSpPr/>
          <p:nvPr/>
        </p:nvSpPr>
        <p:spPr>
          <a:xfrm>
            <a:off x="3882146" y="39039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540;p27">
            <a:extLst>
              <a:ext uri="{FF2B5EF4-FFF2-40B4-BE49-F238E27FC236}">
                <a16:creationId xmlns:a16="http://schemas.microsoft.com/office/drawing/2014/main" id="{18B667DF-78B5-417E-8683-56B554271C94}"/>
              </a:ext>
            </a:extLst>
          </p:cNvPr>
          <p:cNvSpPr/>
          <p:nvPr/>
        </p:nvSpPr>
        <p:spPr>
          <a:xfrm>
            <a:off x="2884053" y="352141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541;p27">
            <a:extLst>
              <a:ext uri="{FF2B5EF4-FFF2-40B4-BE49-F238E27FC236}">
                <a16:creationId xmlns:a16="http://schemas.microsoft.com/office/drawing/2014/main" id="{0CEDDB3E-902C-44D3-9E8B-6B09B6031317}"/>
              </a:ext>
            </a:extLst>
          </p:cNvPr>
          <p:cNvSpPr/>
          <p:nvPr/>
        </p:nvSpPr>
        <p:spPr>
          <a:xfrm>
            <a:off x="2884053" y="373803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542;p27">
            <a:extLst>
              <a:ext uri="{FF2B5EF4-FFF2-40B4-BE49-F238E27FC236}">
                <a16:creationId xmlns:a16="http://schemas.microsoft.com/office/drawing/2014/main" id="{5AE1E822-8852-4E9B-9AC1-979EC5E4A549}"/>
              </a:ext>
            </a:extLst>
          </p:cNvPr>
          <p:cNvSpPr/>
          <p:nvPr/>
        </p:nvSpPr>
        <p:spPr>
          <a:xfrm>
            <a:off x="2884053" y="381617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543;p27">
            <a:extLst>
              <a:ext uri="{FF2B5EF4-FFF2-40B4-BE49-F238E27FC236}">
                <a16:creationId xmlns:a16="http://schemas.microsoft.com/office/drawing/2014/main" id="{C75D9432-E0F8-4480-B0B2-F74D042F3E98}"/>
              </a:ext>
            </a:extLst>
          </p:cNvPr>
          <p:cNvSpPr/>
          <p:nvPr/>
        </p:nvSpPr>
        <p:spPr>
          <a:xfrm>
            <a:off x="2884053" y="386005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544;p27">
            <a:extLst>
              <a:ext uri="{FF2B5EF4-FFF2-40B4-BE49-F238E27FC236}">
                <a16:creationId xmlns:a16="http://schemas.microsoft.com/office/drawing/2014/main" id="{C3567989-40AC-4D61-9AE3-ED68FC1AD6D7}"/>
              </a:ext>
            </a:extLst>
          </p:cNvPr>
          <p:cNvSpPr/>
          <p:nvPr/>
        </p:nvSpPr>
        <p:spPr>
          <a:xfrm>
            <a:off x="2884053" y="390391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545;p27">
            <a:extLst>
              <a:ext uri="{FF2B5EF4-FFF2-40B4-BE49-F238E27FC236}">
                <a16:creationId xmlns:a16="http://schemas.microsoft.com/office/drawing/2014/main" id="{DDE72BF5-9629-436E-B003-F9C7E23CC6CF}"/>
              </a:ext>
            </a:extLst>
          </p:cNvPr>
          <p:cNvSpPr/>
          <p:nvPr/>
        </p:nvSpPr>
        <p:spPr>
          <a:xfrm>
            <a:off x="2884053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546;p27">
            <a:extLst>
              <a:ext uri="{FF2B5EF4-FFF2-40B4-BE49-F238E27FC236}">
                <a16:creationId xmlns:a16="http://schemas.microsoft.com/office/drawing/2014/main" id="{8F29A9CD-7152-4A23-BB8F-7180C234CF1F}"/>
              </a:ext>
            </a:extLst>
          </p:cNvPr>
          <p:cNvSpPr/>
          <p:nvPr/>
        </p:nvSpPr>
        <p:spPr>
          <a:xfrm>
            <a:off x="3115754" y="352141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547;p27">
            <a:extLst>
              <a:ext uri="{FF2B5EF4-FFF2-40B4-BE49-F238E27FC236}">
                <a16:creationId xmlns:a16="http://schemas.microsoft.com/office/drawing/2014/main" id="{94B3F59E-73C9-4E6E-A4D2-08CCB5252DE1}"/>
              </a:ext>
            </a:extLst>
          </p:cNvPr>
          <p:cNvSpPr/>
          <p:nvPr/>
        </p:nvSpPr>
        <p:spPr>
          <a:xfrm>
            <a:off x="3115754" y="373803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548;p27">
            <a:extLst>
              <a:ext uri="{FF2B5EF4-FFF2-40B4-BE49-F238E27FC236}">
                <a16:creationId xmlns:a16="http://schemas.microsoft.com/office/drawing/2014/main" id="{CEEA431C-B1B1-4C20-9B12-93CDC24578BD}"/>
              </a:ext>
            </a:extLst>
          </p:cNvPr>
          <p:cNvSpPr/>
          <p:nvPr/>
        </p:nvSpPr>
        <p:spPr>
          <a:xfrm>
            <a:off x="3115754" y="381617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549;p27">
            <a:extLst>
              <a:ext uri="{FF2B5EF4-FFF2-40B4-BE49-F238E27FC236}">
                <a16:creationId xmlns:a16="http://schemas.microsoft.com/office/drawing/2014/main" id="{335DE26B-B9B2-4703-948F-7088CDF5FF1C}"/>
              </a:ext>
            </a:extLst>
          </p:cNvPr>
          <p:cNvSpPr/>
          <p:nvPr/>
        </p:nvSpPr>
        <p:spPr>
          <a:xfrm>
            <a:off x="3115754" y="386005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550;p27">
            <a:extLst>
              <a:ext uri="{FF2B5EF4-FFF2-40B4-BE49-F238E27FC236}">
                <a16:creationId xmlns:a16="http://schemas.microsoft.com/office/drawing/2014/main" id="{35EAA5DD-DB87-44CC-AFC3-34EA1093E872}"/>
              </a:ext>
            </a:extLst>
          </p:cNvPr>
          <p:cNvSpPr/>
          <p:nvPr/>
        </p:nvSpPr>
        <p:spPr>
          <a:xfrm>
            <a:off x="3115754" y="390391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551;p27">
            <a:extLst>
              <a:ext uri="{FF2B5EF4-FFF2-40B4-BE49-F238E27FC236}">
                <a16:creationId xmlns:a16="http://schemas.microsoft.com/office/drawing/2014/main" id="{1EE7836F-EE1C-40B2-8B1B-E5D307FF98E0}"/>
              </a:ext>
            </a:extLst>
          </p:cNvPr>
          <p:cNvSpPr/>
          <p:nvPr/>
        </p:nvSpPr>
        <p:spPr>
          <a:xfrm>
            <a:off x="3115754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445;p27">
            <a:extLst>
              <a:ext uri="{FF2B5EF4-FFF2-40B4-BE49-F238E27FC236}">
                <a16:creationId xmlns:a16="http://schemas.microsoft.com/office/drawing/2014/main" id="{354931B0-EC9A-4551-8577-69D0BC2267E4}"/>
              </a:ext>
            </a:extLst>
          </p:cNvPr>
          <p:cNvSpPr txBox="1">
            <a:spLocks/>
          </p:cNvSpPr>
          <p:nvPr/>
        </p:nvSpPr>
        <p:spPr>
          <a:xfrm>
            <a:off x="1695386" y="570718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FFFFFF"/>
                </a:solidFill>
                <a:latin typeface="Roboto Black" panose="020B0604020202020204" charset="0"/>
                <a:ea typeface="Roboto Black" panose="020B0604020202020204" charset="0"/>
              </a:rPr>
              <a:t>			 Introduction</a:t>
            </a:r>
            <a:endParaRPr lang="en-US" sz="3600" b="1" dirty="0">
              <a:solidFill>
                <a:srgbClr val="FFFFFF"/>
              </a:solidFill>
              <a:latin typeface="Roboto Black" panose="020B0604020202020204" charset="0"/>
              <a:ea typeface="Roboto Black" panose="020B0604020202020204" charset="0"/>
            </a:endParaRPr>
          </a:p>
        </p:txBody>
      </p:sp>
      <p:sp>
        <p:nvSpPr>
          <p:cNvPr id="135" name="Google Shape;562;p28">
            <a:extLst>
              <a:ext uri="{FF2B5EF4-FFF2-40B4-BE49-F238E27FC236}">
                <a16:creationId xmlns:a16="http://schemas.microsoft.com/office/drawing/2014/main" id="{74D23ACB-36B8-4D84-8EE7-53A4F63F4CC6}"/>
              </a:ext>
            </a:extLst>
          </p:cNvPr>
          <p:cNvSpPr txBox="1">
            <a:spLocks/>
          </p:cNvSpPr>
          <p:nvPr/>
        </p:nvSpPr>
        <p:spPr>
          <a:xfrm>
            <a:off x="4904930" y="1229508"/>
            <a:ext cx="4076182" cy="20935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In this presentation, we will review our end of semester project that we developed during the </a:t>
            </a:r>
            <a:r>
              <a:rPr lang="en-US" i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‘Advanced Software Development’ </a:t>
            </a:r>
            <a:r>
              <a:rPr lang="en-US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course, which deals with Java programming, with emphasis on </a:t>
            </a:r>
            <a:r>
              <a:rPr lang="en-US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design</a:t>
            </a:r>
            <a:r>
              <a:rPr lang="en-US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patterns</a:t>
            </a:r>
            <a:r>
              <a:rPr lang="he-IL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and programming principles such as </a:t>
            </a:r>
            <a:r>
              <a:rPr lang="en-US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SOLID</a:t>
            </a:r>
            <a:r>
              <a:rPr lang="en-US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 and </a:t>
            </a:r>
            <a:r>
              <a:rPr lang="en-US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GRASP</a:t>
            </a:r>
            <a:r>
              <a:rPr lang="en-US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. </a:t>
            </a:r>
            <a:br>
              <a:rPr lang="en-US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r>
              <a:rPr lang="en-US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In this project, we built a desktop application using </a:t>
            </a:r>
            <a:r>
              <a:rPr lang="en-US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Java</a:t>
            </a:r>
            <a:r>
              <a:rPr lang="en-US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, to control a known flight simulator and made it more accessible and user friendly.</a:t>
            </a:r>
            <a:br>
              <a:rPr lang="en-US" sz="16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br>
              <a:rPr lang="en-US" sz="16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600" dirty="0">
              <a:solidFill>
                <a:schemeClr val="tx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Milestones</a:t>
            </a:r>
            <a:endParaRPr dirty="0"/>
          </a:p>
        </p:txBody>
      </p:sp>
      <p:sp>
        <p:nvSpPr>
          <p:cNvPr id="1000" name="Google Shape;1000;p35"/>
          <p:cNvSpPr/>
          <p:nvPr/>
        </p:nvSpPr>
        <p:spPr>
          <a:xfrm>
            <a:off x="2723320" y="2730160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35"/>
          <p:cNvSpPr/>
          <p:nvPr/>
        </p:nvSpPr>
        <p:spPr>
          <a:xfrm>
            <a:off x="3137898" y="2803428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35"/>
          <p:cNvSpPr/>
          <p:nvPr/>
        </p:nvSpPr>
        <p:spPr>
          <a:xfrm>
            <a:off x="3394303" y="2751806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3756" y="1"/>
                </a:moveTo>
                <a:lnTo>
                  <a:pt x="1" y="3599"/>
                </a:lnTo>
                <a:lnTo>
                  <a:pt x="7511" y="3599"/>
                </a:lnTo>
                <a:lnTo>
                  <a:pt x="375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5"/>
          <p:cNvSpPr/>
          <p:nvPr/>
        </p:nvSpPr>
        <p:spPr>
          <a:xfrm>
            <a:off x="3404675" y="2086648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35"/>
          <p:cNvSpPr/>
          <p:nvPr/>
        </p:nvSpPr>
        <p:spPr>
          <a:xfrm>
            <a:off x="3417624" y="2114950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35"/>
          <p:cNvSpPr/>
          <p:nvPr/>
        </p:nvSpPr>
        <p:spPr>
          <a:xfrm>
            <a:off x="3454242" y="2198843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5"/>
          <p:cNvSpPr/>
          <p:nvPr/>
        </p:nvSpPr>
        <p:spPr>
          <a:xfrm>
            <a:off x="3223648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5"/>
          <p:cNvSpPr/>
          <p:nvPr/>
        </p:nvSpPr>
        <p:spPr>
          <a:xfrm>
            <a:off x="3223648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35"/>
          <p:cNvSpPr/>
          <p:nvPr/>
        </p:nvSpPr>
        <p:spPr>
          <a:xfrm>
            <a:off x="5469929" y="2086648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5210836" y="2803428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5467241" y="2751806"/>
            <a:ext cx="120724" cy="57465"/>
          </a:xfrm>
          <a:custGeom>
            <a:avLst/>
            <a:gdLst/>
            <a:ahLst/>
            <a:cxnLst/>
            <a:rect l="l" t="t" r="r" b="b"/>
            <a:pathLst>
              <a:path w="7563" h="3600" extrusionOk="0">
                <a:moveTo>
                  <a:pt x="3808" y="1"/>
                </a:moveTo>
                <a:lnTo>
                  <a:pt x="1" y="3599"/>
                </a:lnTo>
                <a:lnTo>
                  <a:pt x="7563" y="3599"/>
                </a:lnTo>
                <a:lnTo>
                  <a:pt x="380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5"/>
          <p:cNvSpPr/>
          <p:nvPr/>
        </p:nvSpPr>
        <p:spPr>
          <a:xfrm>
            <a:off x="5528011" y="2151568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35"/>
          <p:cNvSpPr/>
          <p:nvPr/>
        </p:nvSpPr>
        <p:spPr>
          <a:xfrm>
            <a:off x="5499061" y="2114950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5"/>
          <p:cNvSpPr/>
          <p:nvPr/>
        </p:nvSpPr>
        <p:spPr>
          <a:xfrm>
            <a:off x="5297416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5"/>
          <p:cNvSpPr/>
          <p:nvPr/>
        </p:nvSpPr>
        <p:spPr>
          <a:xfrm>
            <a:off x="5297416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5"/>
          <p:cNvSpPr/>
          <p:nvPr/>
        </p:nvSpPr>
        <p:spPr>
          <a:xfrm>
            <a:off x="4425784" y="4022197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5"/>
          <p:cNvSpPr/>
          <p:nvPr/>
        </p:nvSpPr>
        <p:spPr>
          <a:xfrm>
            <a:off x="4174359" y="2803428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5"/>
          <p:cNvSpPr/>
          <p:nvPr/>
        </p:nvSpPr>
        <p:spPr>
          <a:xfrm>
            <a:off x="4429104" y="3429462"/>
            <a:ext cx="119910" cy="57465"/>
          </a:xfrm>
          <a:custGeom>
            <a:avLst/>
            <a:gdLst/>
            <a:ahLst/>
            <a:cxnLst/>
            <a:rect l="l" t="t" r="r" b="b"/>
            <a:pathLst>
              <a:path w="7512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4490719" y="3334549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24775" cap="flat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4454916" y="4051345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3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7"/>
                  <a:pt x="2243" y="4537"/>
                </a:cubicBezTo>
                <a:cubicBezTo>
                  <a:pt x="3495" y="4537"/>
                  <a:pt x="4538" y="3494"/>
                  <a:pt x="4538" y="2243"/>
                </a:cubicBezTo>
                <a:cubicBezTo>
                  <a:pt x="4538" y="991"/>
                  <a:pt x="3495" y="0"/>
                  <a:pt x="224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4260939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4260939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498706" y="4022197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247297" y="2803428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6502872" y="3429462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6564488" y="3246308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6527854" y="4050499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333877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3877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057" name="Google Shape;1057;p35"/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Google Shape;1001;p35">
            <a:extLst>
              <a:ext uri="{FF2B5EF4-FFF2-40B4-BE49-F238E27FC236}">
                <a16:creationId xmlns:a16="http://schemas.microsoft.com/office/drawing/2014/main" id="{635A1A8D-2DB4-4BDC-B93A-5A64DD403139}"/>
              </a:ext>
            </a:extLst>
          </p:cNvPr>
          <p:cNvSpPr/>
          <p:nvPr/>
        </p:nvSpPr>
        <p:spPr>
          <a:xfrm>
            <a:off x="2107275" y="2803428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5" name="Google Shape;1007;p35">
            <a:extLst>
              <a:ext uri="{FF2B5EF4-FFF2-40B4-BE49-F238E27FC236}">
                <a16:creationId xmlns:a16="http://schemas.microsoft.com/office/drawing/2014/main" id="{B04BB35C-8748-440A-9EE7-9D37B2260D93}"/>
              </a:ext>
            </a:extLst>
          </p:cNvPr>
          <p:cNvSpPr/>
          <p:nvPr/>
        </p:nvSpPr>
        <p:spPr>
          <a:xfrm>
            <a:off x="2193025" y="2889163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1005;p35">
            <a:extLst>
              <a:ext uri="{FF2B5EF4-FFF2-40B4-BE49-F238E27FC236}">
                <a16:creationId xmlns:a16="http://schemas.microsoft.com/office/drawing/2014/main" id="{27D14669-A952-4557-A0C5-3892AB846B37}"/>
              </a:ext>
            </a:extLst>
          </p:cNvPr>
          <p:cNvSpPr/>
          <p:nvPr/>
        </p:nvSpPr>
        <p:spPr>
          <a:xfrm>
            <a:off x="2361941" y="3429462"/>
            <a:ext cx="45719" cy="653705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1027;p35">
            <a:extLst>
              <a:ext uri="{FF2B5EF4-FFF2-40B4-BE49-F238E27FC236}">
                <a16:creationId xmlns:a16="http://schemas.microsoft.com/office/drawing/2014/main" id="{862F9A6C-37E1-4822-97E5-1458DEEE31D8}"/>
              </a:ext>
            </a:extLst>
          </p:cNvPr>
          <p:cNvSpPr/>
          <p:nvPr/>
        </p:nvSpPr>
        <p:spPr>
          <a:xfrm>
            <a:off x="2347849" y="4042956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52;p31">
            <a:extLst>
              <a:ext uri="{FF2B5EF4-FFF2-40B4-BE49-F238E27FC236}">
                <a16:creationId xmlns:a16="http://schemas.microsoft.com/office/drawing/2014/main" id="{72F9E740-C1AB-4907-8154-16CA9DFFC162}"/>
              </a:ext>
            </a:extLst>
          </p:cNvPr>
          <p:cNvSpPr txBox="1">
            <a:spLocks/>
          </p:cNvSpPr>
          <p:nvPr/>
        </p:nvSpPr>
        <p:spPr>
          <a:xfrm>
            <a:off x="3304663" y="2904175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2</a:t>
            </a:r>
          </a:p>
        </p:txBody>
      </p:sp>
      <p:sp>
        <p:nvSpPr>
          <p:cNvPr id="70" name="Google Shape;652;p31">
            <a:extLst>
              <a:ext uri="{FF2B5EF4-FFF2-40B4-BE49-F238E27FC236}">
                <a16:creationId xmlns:a16="http://schemas.microsoft.com/office/drawing/2014/main" id="{7C278D13-7A1C-4A0D-88B4-3CE976202DC5}"/>
              </a:ext>
            </a:extLst>
          </p:cNvPr>
          <p:cNvSpPr txBox="1">
            <a:spLocks/>
          </p:cNvSpPr>
          <p:nvPr/>
        </p:nvSpPr>
        <p:spPr>
          <a:xfrm>
            <a:off x="2274040" y="2889163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1</a:t>
            </a:r>
          </a:p>
        </p:txBody>
      </p:sp>
      <p:sp>
        <p:nvSpPr>
          <p:cNvPr id="71" name="Google Shape;652;p31">
            <a:extLst>
              <a:ext uri="{FF2B5EF4-FFF2-40B4-BE49-F238E27FC236}">
                <a16:creationId xmlns:a16="http://schemas.microsoft.com/office/drawing/2014/main" id="{270660C5-5C3F-433F-B7FB-8A404B1DF28F}"/>
              </a:ext>
            </a:extLst>
          </p:cNvPr>
          <p:cNvSpPr txBox="1">
            <a:spLocks/>
          </p:cNvSpPr>
          <p:nvPr/>
        </p:nvSpPr>
        <p:spPr>
          <a:xfrm>
            <a:off x="4347538" y="2890457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3</a:t>
            </a:r>
          </a:p>
        </p:txBody>
      </p:sp>
      <p:sp>
        <p:nvSpPr>
          <p:cNvPr id="72" name="Google Shape;652;p31">
            <a:extLst>
              <a:ext uri="{FF2B5EF4-FFF2-40B4-BE49-F238E27FC236}">
                <a16:creationId xmlns:a16="http://schemas.microsoft.com/office/drawing/2014/main" id="{7AEA200D-641C-4D1D-92D7-AAAE2A5E058E}"/>
              </a:ext>
            </a:extLst>
          </p:cNvPr>
          <p:cNvSpPr txBox="1">
            <a:spLocks/>
          </p:cNvSpPr>
          <p:nvPr/>
        </p:nvSpPr>
        <p:spPr>
          <a:xfrm>
            <a:off x="5378416" y="2904175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4</a:t>
            </a:r>
          </a:p>
        </p:txBody>
      </p:sp>
      <p:sp>
        <p:nvSpPr>
          <p:cNvPr id="73" name="Google Shape;652;p31">
            <a:extLst>
              <a:ext uri="{FF2B5EF4-FFF2-40B4-BE49-F238E27FC236}">
                <a16:creationId xmlns:a16="http://schemas.microsoft.com/office/drawing/2014/main" id="{69546425-EBE4-47A4-B434-8CA2416A6454}"/>
              </a:ext>
            </a:extLst>
          </p:cNvPr>
          <p:cNvSpPr txBox="1">
            <a:spLocks/>
          </p:cNvSpPr>
          <p:nvPr/>
        </p:nvSpPr>
        <p:spPr>
          <a:xfrm>
            <a:off x="6413639" y="2919077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5</a:t>
            </a:r>
          </a:p>
        </p:txBody>
      </p:sp>
      <p:sp>
        <p:nvSpPr>
          <p:cNvPr id="74" name="Google Shape;562;p28">
            <a:extLst>
              <a:ext uri="{FF2B5EF4-FFF2-40B4-BE49-F238E27FC236}">
                <a16:creationId xmlns:a16="http://schemas.microsoft.com/office/drawing/2014/main" id="{FF777BEF-A574-48C2-9EA4-74731E2BDF55}"/>
              </a:ext>
            </a:extLst>
          </p:cNvPr>
          <p:cNvSpPr txBox="1">
            <a:spLocks/>
          </p:cNvSpPr>
          <p:nvPr/>
        </p:nvSpPr>
        <p:spPr>
          <a:xfrm>
            <a:off x="1298602" y="4118805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General design of server side’s architecture using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GRASP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and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SOLID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principles</a:t>
            </a:r>
          </a:p>
        </p:txBody>
      </p:sp>
      <p:sp>
        <p:nvSpPr>
          <p:cNvPr id="77" name="Google Shape;562;p28">
            <a:extLst>
              <a:ext uri="{FF2B5EF4-FFF2-40B4-BE49-F238E27FC236}">
                <a16:creationId xmlns:a16="http://schemas.microsoft.com/office/drawing/2014/main" id="{E84AA2AB-1817-4A60-A066-39D545B615C3}"/>
              </a:ext>
            </a:extLst>
          </p:cNvPr>
          <p:cNvSpPr txBox="1">
            <a:spLocks/>
          </p:cNvSpPr>
          <p:nvPr/>
        </p:nvSpPr>
        <p:spPr>
          <a:xfrm>
            <a:off x="3403865" y="4083167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Implementation of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BFS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and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A-Star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algorithms in the solver server</a:t>
            </a:r>
          </a:p>
        </p:txBody>
      </p:sp>
      <p:sp>
        <p:nvSpPr>
          <p:cNvPr id="78" name="Google Shape;562;p28">
            <a:extLst>
              <a:ext uri="{FF2B5EF4-FFF2-40B4-BE49-F238E27FC236}">
                <a16:creationId xmlns:a16="http://schemas.microsoft.com/office/drawing/2014/main" id="{43FD19AD-DA0D-412E-9E2C-47AE76BA13B5}"/>
              </a:ext>
            </a:extLst>
          </p:cNvPr>
          <p:cNvSpPr txBox="1">
            <a:spLocks/>
          </p:cNvSpPr>
          <p:nvPr/>
        </p:nvSpPr>
        <p:spPr>
          <a:xfrm>
            <a:off x="5509128" y="4079515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Designing and building a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Graphic</a:t>
            </a:r>
            <a:r>
              <a:rPr lang="en-US" sz="12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User Interface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(GUI) to the simulator using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JavaFX</a:t>
            </a:r>
          </a:p>
        </p:txBody>
      </p:sp>
      <p:sp>
        <p:nvSpPr>
          <p:cNvPr id="79" name="Google Shape;562;p28">
            <a:extLst>
              <a:ext uri="{FF2B5EF4-FFF2-40B4-BE49-F238E27FC236}">
                <a16:creationId xmlns:a16="http://schemas.microsoft.com/office/drawing/2014/main" id="{2DEBA841-21AB-4D26-9BE6-EE3F40F16A1A}"/>
              </a:ext>
            </a:extLst>
          </p:cNvPr>
          <p:cNvSpPr txBox="1">
            <a:spLocks/>
          </p:cNvSpPr>
          <p:nvPr/>
        </p:nvSpPr>
        <p:spPr>
          <a:xfrm>
            <a:off x="2433136" y="1340731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Simple server solver – using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smart</a:t>
            </a:r>
            <a:r>
              <a:rPr lang="en-US" sz="1200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cache-manager</a:t>
            </a:r>
            <a:r>
              <a:rPr lang="en-US" sz="1200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and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file streaming</a:t>
            </a:r>
          </a:p>
        </p:txBody>
      </p:sp>
      <p:sp>
        <p:nvSpPr>
          <p:cNvPr id="80" name="Google Shape;562;p28">
            <a:extLst>
              <a:ext uri="{FF2B5EF4-FFF2-40B4-BE49-F238E27FC236}">
                <a16:creationId xmlns:a16="http://schemas.microsoft.com/office/drawing/2014/main" id="{FCA631A4-154A-458E-B2B0-1F42A19755CB}"/>
              </a:ext>
            </a:extLst>
          </p:cNvPr>
          <p:cNvSpPr txBox="1">
            <a:spLocks/>
          </p:cNvSpPr>
          <p:nvPr/>
        </p:nvSpPr>
        <p:spPr>
          <a:xfrm>
            <a:off x="4484702" y="1353528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Custom language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interpreter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using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lexical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analysis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and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syntax</a:t>
            </a:r>
            <a:r>
              <a:rPr lang="en-US" sz="1200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analysis</a:t>
            </a:r>
          </a:p>
        </p:txBody>
      </p:sp>
      <p:sp>
        <p:nvSpPr>
          <p:cNvPr id="87" name="Google Shape;1043;p35">
            <a:extLst>
              <a:ext uri="{FF2B5EF4-FFF2-40B4-BE49-F238E27FC236}">
                <a16:creationId xmlns:a16="http://schemas.microsoft.com/office/drawing/2014/main" id="{B5489707-651C-4EFE-A83C-FBD250FC2159}"/>
              </a:ext>
            </a:extLst>
          </p:cNvPr>
          <p:cNvSpPr txBox="1">
            <a:spLocks/>
          </p:cNvSpPr>
          <p:nvPr/>
        </p:nvSpPr>
        <p:spPr>
          <a:xfrm>
            <a:off x="7181205" y="2857035"/>
            <a:ext cx="1269638" cy="560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US" sz="1000" b="1" dirty="0"/>
              <a:t>FINAL</a:t>
            </a:r>
            <a:r>
              <a:rPr lang="en-US" sz="1000" dirty="0"/>
              <a:t> </a:t>
            </a:r>
            <a:r>
              <a:rPr lang="en-US" sz="1000" b="1" dirty="0"/>
              <a:t>VERSION</a:t>
            </a:r>
            <a:br>
              <a:rPr lang="en-US" sz="1000" dirty="0"/>
            </a:br>
            <a:r>
              <a:rPr lang="en-US" sz="1000" b="1" dirty="0"/>
              <a:t>Done</a:t>
            </a:r>
            <a:r>
              <a:rPr lang="en-US" sz="1000" dirty="0"/>
              <a:t>.</a:t>
            </a: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Server Side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894A5E-730B-4D41-90D6-181DB7AB1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01" y="1418665"/>
            <a:ext cx="8583997" cy="305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8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Server Side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562;p28">
            <a:extLst>
              <a:ext uri="{FF2B5EF4-FFF2-40B4-BE49-F238E27FC236}">
                <a16:creationId xmlns:a16="http://schemas.microsoft.com/office/drawing/2014/main" id="{9CE11631-D95F-4C9F-95CE-029B41D3FF6A}"/>
              </a:ext>
            </a:extLst>
          </p:cNvPr>
          <p:cNvSpPr txBox="1">
            <a:spLocks/>
          </p:cNvSpPr>
          <p:nvPr/>
        </p:nvSpPr>
        <p:spPr>
          <a:xfrm>
            <a:off x="2533909" y="1125699"/>
            <a:ext cx="4076182" cy="388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Our Concrete Server</a:t>
            </a:r>
            <a:br>
              <a:rPr lang="en-US" sz="1200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200" b="1" dirty="0">
              <a:solidFill>
                <a:schemeClr val="tx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6" name="Google Shape;562;p28">
            <a:extLst>
              <a:ext uri="{FF2B5EF4-FFF2-40B4-BE49-F238E27FC236}">
                <a16:creationId xmlns:a16="http://schemas.microsoft.com/office/drawing/2014/main" id="{8DCA7C57-EC32-4228-A73F-05F2E491EC9F}"/>
              </a:ext>
            </a:extLst>
          </p:cNvPr>
          <p:cNvSpPr txBox="1">
            <a:spLocks/>
          </p:cNvSpPr>
          <p:nvPr/>
        </p:nvSpPr>
        <p:spPr>
          <a:xfrm>
            <a:off x="311700" y="1608055"/>
            <a:ext cx="4606082" cy="388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Given a graph, it could solve it using </a:t>
            </a:r>
            <a:r>
              <a:rPr lang="en-US" sz="1200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BFS</a:t>
            </a:r>
            <a:r>
              <a:rPr lang="en-US" sz="12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 and </a:t>
            </a:r>
            <a:r>
              <a:rPr lang="en-US" sz="1200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A-Star</a:t>
            </a:r>
            <a:r>
              <a:rPr lang="en-US" sz="12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 algorithms</a:t>
            </a:r>
          </a:p>
        </p:txBody>
      </p:sp>
      <p:sp>
        <p:nvSpPr>
          <p:cNvPr id="7" name="Google Shape;178;p20">
            <a:extLst>
              <a:ext uri="{FF2B5EF4-FFF2-40B4-BE49-F238E27FC236}">
                <a16:creationId xmlns:a16="http://schemas.microsoft.com/office/drawing/2014/main" id="{4A468367-4108-460F-A245-06F27E2ABED2}"/>
              </a:ext>
            </a:extLst>
          </p:cNvPr>
          <p:cNvSpPr/>
          <p:nvPr/>
        </p:nvSpPr>
        <p:spPr>
          <a:xfrm>
            <a:off x="168018" y="1713776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54ED5C5-834A-489B-8D88-8CA5287A7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64691"/>
            <a:ext cx="9144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312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Script Reader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442;p27">
            <a:extLst>
              <a:ext uri="{FF2B5EF4-FFF2-40B4-BE49-F238E27FC236}">
                <a16:creationId xmlns:a16="http://schemas.microsoft.com/office/drawing/2014/main" id="{5EEF62EB-80CD-4ADB-8C22-4683F4CB1871}"/>
              </a:ext>
            </a:extLst>
          </p:cNvPr>
          <p:cNvSpPr/>
          <p:nvPr/>
        </p:nvSpPr>
        <p:spPr>
          <a:xfrm>
            <a:off x="611377" y="1913324"/>
            <a:ext cx="2326500" cy="1214078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51E34"/>
              </a:solidFill>
            </a:endParaRPr>
          </a:p>
        </p:txBody>
      </p:sp>
      <p:sp>
        <p:nvSpPr>
          <p:cNvPr id="7" name="Google Shape;442;p27">
            <a:extLst>
              <a:ext uri="{FF2B5EF4-FFF2-40B4-BE49-F238E27FC236}">
                <a16:creationId xmlns:a16="http://schemas.microsoft.com/office/drawing/2014/main" id="{369270CA-3F48-4C62-B0D2-663A29235C82}"/>
              </a:ext>
            </a:extLst>
          </p:cNvPr>
          <p:cNvSpPr/>
          <p:nvPr/>
        </p:nvSpPr>
        <p:spPr>
          <a:xfrm>
            <a:off x="3368665" y="1913324"/>
            <a:ext cx="2326500" cy="1214078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42;p27">
            <a:extLst>
              <a:ext uri="{FF2B5EF4-FFF2-40B4-BE49-F238E27FC236}">
                <a16:creationId xmlns:a16="http://schemas.microsoft.com/office/drawing/2014/main" id="{7E6C908E-D4C1-4E64-882A-F36287AC1739}"/>
              </a:ext>
            </a:extLst>
          </p:cNvPr>
          <p:cNvSpPr/>
          <p:nvPr/>
        </p:nvSpPr>
        <p:spPr>
          <a:xfrm>
            <a:off x="6125953" y="1913324"/>
            <a:ext cx="2326500" cy="1214078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562;p28">
            <a:extLst>
              <a:ext uri="{FF2B5EF4-FFF2-40B4-BE49-F238E27FC236}">
                <a16:creationId xmlns:a16="http://schemas.microsoft.com/office/drawing/2014/main" id="{5293A983-CF0E-4AAB-B668-2C8D5A89462C}"/>
              </a:ext>
            </a:extLst>
          </p:cNvPr>
          <p:cNvSpPr txBox="1">
            <a:spLocks/>
          </p:cNvSpPr>
          <p:nvPr/>
        </p:nvSpPr>
        <p:spPr>
          <a:xfrm>
            <a:off x="3453579" y="2260547"/>
            <a:ext cx="1679356" cy="622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solidFill>
                  <a:srgbClr val="051E34"/>
                </a:solidFill>
                <a:latin typeface="Proxima Nova Semibold" panose="020B0604020202020204" charset="0"/>
                <a:ea typeface="Roboto Black" panose="020B0604020202020204" charset="0"/>
              </a:rPr>
              <a:t>Pre-Parser</a:t>
            </a:r>
            <a:endParaRPr lang="en-US" sz="1050" b="1" dirty="0">
              <a:solidFill>
                <a:srgbClr val="051E34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12" name="Google Shape;562;p28">
            <a:extLst>
              <a:ext uri="{FF2B5EF4-FFF2-40B4-BE49-F238E27FC236}">
                <a16:creationId xmlns:a16="http://schemas.microsoft.com/office/drawing/2014/main" id="{A071D392-B741-4F6B-9F83-12F88BE5B537}"/>
              </a:ext>
            </a:extLst>
          </p:cNvPr>
          <p:cNvSpPr txBox="1">
            <a:spLocks/>
          </p:cNvSpPr>
          <p:nvPr/>
        </p:nvSpPr>
        <p:spPr>
          <a:xfrm>
            <a:off x="691547" y="2260547"/>
            <a:ext cx="1679356" cy="622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solidFill>
                  <a:srgbClr val="051E34"/>
                </a:solidFill>
                <a:latin typeface="Proxima Nova Semibold" panose="020B0604020202020204" charset="0"/>
                <a:ea typeface="Roboto Black" panose="020B0604020202020204" charset="0"/>
              </a:rPr>
              <a:t>Lexer</a:t>
            </a:r>
            <a:endParaRPr lang="en-US" sz="1050" b="1" dirty="0">
              <a:solidFill>
                <a:srgbClr val="051E34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13" name="Google Shape;562;p28">
            <a:extLst>
              <a:ext uri="{FF2B5EF4-FFF2-40B4-BE49-F238E27FC236}">
                <a16:creationId xmlns:a16="http://schemas.microsoft.com/office/drawing/2014/main" id="{D9ABAF89-7153-4DB6-8B24-20DB111CF2FB}"/>
              </a:ext>
            </a:extLst>
          </p:cNvPr>
          <p:cNvSpPr txBox="1">
            <a:spLocks/>
          </p:cNvSpPr>
          <p:nvPr/>
        </p:nvSpPr>
        <p:spPr>
          <a:xfrm>
            <a:off x="6204463" y="2209160"/>
            <a:ext cx="1679356" cy="622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solidFill>
                  <a:srgbClr val="051E34"/>
                </a:solidFill>
                <a:latin typeface="Proxima Nova Semibold" panose="020B0604020202020204" charset="0"/>
                <a:ea typeface="Roboto Black" panose="020B0604020202020204" charset="0"/>
              </a:rPr>
              <a:t>Parser</a:t>
            </a:r>
            <a:endParaRPr lang="en-US" sz="1050" b="1" dirty="0">
              <a:solidFill>
                <a:srgbClr val="051E34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cxnSp>
        <p:nvCxnSpPr>
          <p:cNvPr id="15" name="Google Shape;690;p32">
            <a:extLst>
              <a:ext uri="{FF2B5EF4-FFF2-40B4-BE49-F238E27FC236}">
                <a16:creationId xmlns:a16="http://schemas.microsoft.com/office/drawing/2014/main" id="{FE12CD9E-4729-49AD-930D-75179361877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04870" y="3382901"/>
            <a:ext cx="1052710" cy="53787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690;p32">
            <a:extLst>
              <a:ext uri="{FF2B5EF4-FFF2-40B4-BE49-F238E27FC236}">
                <a16:creationId xmlns:a16="http://schemas.microsoft.com/office/drawing/2014/main" id="{CA986DE3-4F99-4CBD-BAEA-89E361FFCB5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736621" y="3384818"/>
            <a:ext cx="1052710" cy="53787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690;p32">
            <a:extLst>
              <a:ext uri="{FF2B5EF4-FFF2-40B4-BE49-F238E27FC236}">
                <a16:creationId xmlns:a16="http://schemas.microsoft.com/office/drawing/2014/main" id="{9B419A48-6298-4F04-B19A-5F4D7A2E0FEA}"/>
              </a:ext>
            </a:extLst>
          </p:cNvPr>
          <p:cNvCxnSpPr>
            <a:cxnSpLocks/>
          </p:cNvCxnSpPr>
          <p:nvPr/>
        </p:nvCxnSpPr>
        <p:spPr>
          <a:xfrm rot="16200000" flipH="1">
            <a:off x="6493909" y="3384053"/>
            <a:ext cx="1052710" cy="53787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B05D9EE7-FDA5-4666-87E2-2256BB840A55}"/>
              </a:ext>
            </a:extLst>
          </p:cNvPr>
          <p:cNvSpPr txBox="1">
            <a:spLocks/>
          </p:cNvSpPr>
          <p:nvPr/>
        </p:nvSpPr>
        <p:spPr>
          <a:xfrm>
            <a:off x="946923" y="4137852"/>
            <a:ext cx="1679356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Lexical Analyzer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2" name="Google Shape;562;p28">
            <a:extLst>
              <a:ext uri="{FF2B5EF4-FFF2-40B4-BE49-F238E27FC236}">
                <a16:creationId xmlns:a16="http://schemas.microsoft.com/office/drawing/2014/main" id="{C33B6BCF-98B0-48F6-9026-62200D75FA29}"/>
              </a:ext>
            </a:extLst>
          </p:cNvPr>
          <p:cNvSpPr txBox="1">
            <a:spLocks/>
          </p:cNvSpPr>
          <p:nvPr/>
        </p:nvSpPr>
        <p:spPr>
          <a:xfrm>
            <a:off x="3692237" y="4159175"/>
            <a:ext cx="1679356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Syntax Analyzer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3" name="Google Shape;562;p28">
            <a:extLst>
              <a:ext uri="{FF2B5EF4-FFF2-40B4-BE49-F238E27FC236}">
                <a16:creationId xmlns:a16="http://schemas.microsoft.com/office/drawing/2014/main" id="{ADB9EDC7-2B9C-4A53-99CC-FF550D7A6D70}"/>
              </a:ext>
            </a:extLst>
          </p:cNvPr>
          <p:cNvSpPr txBox="1">
            <a:spLocks/>
          </p:cNvSpPr>
          <p:nvPr/>
        </p:nvSpPr>
        <p:spPr>
          <a:xfrm>
            <a:off x="6437551" y="4137852"/>
            <a:ext cx="1949124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Semantic Analyzer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400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JavaFX GUI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999;p35">
            <a:extLst>
              <a:ext uri="{FF2B5EF4-FFF2-40B4-BE49-F238E27FC236}">
                <a16:creationId xmlns:a16="http://schemas.microsoft.com/office/drawing/2014/main" id="{5BE38B23-6AEA-4E01-977C-F92B4C6D2FF6}"/>
              </a:ext>
            </a:extLst>
          </p:cNvPr>
          <p:cNvSpPr txBox="1">
            <a:spLocks/>
          </p:cNvSpPr>
          <p:nvPr/>
        </p:nvSpPr>
        <p:spPr>
          <a:xfrm>
            <a:off x="311700" y="1076440"/>
            <a:ext cx="8520600" cy="446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US" sz="1200" b="1" dirty="0">
                <a:latin typeface="Proxima Nova Semibold" panose="020B0604020202020204" charset="0"/>
              </a:rPr>
              <a:t>With </a:t>
            </a:r>
            <a:r>
              <a:rPr lang="en-US" sz="1200" b="1" u="sng" dirty="0">
                <a:latin typeface="Proxima Nova Semibold" panose="020B0604020202020204" charset="0"/>
              </a:rPr>
              <a:t>MVVM</a:t>
            </a:r>
            <a:r>
              <a:rPr lang="en-US" sz="1200" b="1" dirty="0">
                <a:latin typeface="Proxima Nova Semibold" panose="020B0604020202020204" charset="0"/>
              </a:rPr>
              <a:t> Architecture</a:t>
            </a:r>
          </a:p>
        </p:txBody>
      </p:sp>
      <p:grpSp>
        <p:nvGrpSpPr>
          <p:cNvPr id="13" name="Google Shape;4437;p45">
            <a:extLst>
              <a:ext uri="{FF2B5EF4-FFF2-40B4-BE49-F238E27FC236}">
                <a16:creationId xmlns:a16="http://schemas.microsoft.com/office/drawing/2014/main" id="{0F04DBBA-F352-4F10-87E9-F36D7A11D6A4}"/>
              </a:ext>
            </a:extLst>
          </p:cNvPr>
          <p:cNvGrpSpPr/>
          <p:nvPr/>
        </p:nvGrpSpPr>
        <p:grpSpPr>
          <a:xfrm>
            <a:off x="519566" y="3880696"/>
            <a:ext cx="207668" cy="230255"/>
            <a:chOff x="3300325" y="249875"/>
            <a:chExt cx="433725" cy="480900"/>
          </a:xfrm>
        </p:grpSpPr>
        <p:sp>
          <p:nvSpPr>
            <p:cNvPr id="14" name="Google Shape;4438;p45">
              <a:extLst>
                <a:ext uri="{FF2B5EF4-FFF2-40B4-BE49-F238E27FC236}">
                  <a16:creationId xmlns:a16="http://schemas.microsoft.com/office/drawing/2014/main" id="{B0C24EAF-4D8E-449C-922C-FA15776134F1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5" name="Google Shape;4439;p45">
              <a:extLst>
                <a:ext uri="{FF2B5EF4-FFF2-40B4-BE49-F238E27FC236}">
                  <a16:creationId xmlns:a16="http://schemas.microsoft.com/office/drawing/2014/main" id="{6C90E476-3B32-4557-8055-5EAC4270654E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6" name="Google Shape;4440;p45">
              <a:extLst>
                <a:ext uri="{FF2B5EF4-FFF2-40B4-BE49-F238E27FC236}">
                  <a16:creationId xmlns:a16="http://schemas.microsoft.com/office/drawing/2014/main" id="{B85CED6B-2E4E-4D84-96FB-F0A8A2A465DB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7" name="Google Shape;4441;p45">
              <a:extLst>
                <a:ext uri="{FF2B5EF4-FFF2-40B4-BE49-F238E27FC236}">
                  <a16:creationId xmlns:a16="http://schemas.microsoft.com/office/drawing/2014/main" id="{5A57C638-4C95-4EF2-A5B3-1F607A5810DB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8" name="Google Shape;4442;p45">
              <a:extLst>
                <a:ext uri="{FF2B5EF4-FFF2-40B4-BE49-F238E27FC236}">
                  <a16:creationId xmlns:a16="http://schemas.microsoft.com/office/drawing/2014/main" id="{539B4350-01B6-4665-B494-A9FA6C5CED03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9" name="Google Shape;4443;p45">
              <a:extLst>
                <a:ext uri="{FF2B5EF4-FFF2-40B4-BE49-F238E27FC236}">
                  <a16:creationId xmlns:a16="http://schemas.microsoft.com/office/drawing/2014/main" id="{B3A1080F-7F0D-4297-93AD-BF7FC1ED3FC9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</p:grpSp>
      <p:sp>
        <p:nvSpPr>
          <p:cNvPr id="20" name="Google Shape;562;p28">
            <a:extLst>
              <a:ext uri="{FF2B5EF4-FFF2-40B4-BE49-F238E27FC236}">
                <a16:creationId xmlns:a16="http://schemas.microsoft.com/office/drawing/2014/main" id="{401DE99C-D465-4713-9E05-57BB1F379A01}"/>
              </a:ext>
            </a:extLst>
          </p:cNvPr>
          <p:cNvSpPr txBox="1">
            <a:spLocks/>
          </p:cNvSpPr>
          <p:nvPr/>
        </p:nvSpPr>
        <p:spPr>
          <a:xfrm>
            <a:off x="311700" y="3880696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Maintainability</a:t>
            </a:r>
            <a:b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A5A5BE76-8C07-4CE9-9BE4-8CC5E3A78D03}"/>
              </a:ext>
            </a:extLst>
          </p:cNvPr>
          <p:cNvSpPr txBox="1">
            <a:spLocks/>
          </p:cNvSpPr>
          <p:nvPr/>
        </p:nvSpPr>
        <p:spPr>
          <a:xfrm>
            <a:off x="727234" y="4164696"/>
            <a:ext cx="1926608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A clean separation between different kinds of code.</a:t>
            </a:r>
          </a:p>
          <a:p>
            <a:r>
              <a:rPr lang="en-US" sz="11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Cause moving out new releases quickly.</a:t>
            </a:r>
          </a:p>
        </p:txBody>
      </p:sp>
      <p:sp>
        <p:nvSpPr>
          <p:cNvPr id="23" name="Google Shape;1031;p35">
            <a:extLst>
              <a:ext uri="{FF2B5EF4-FFF2-40B4-BE49-F238E27FC236}">
                <a16:creationId xmlns:a16="http://schemas.microsoft.com/office/drawing/2014/main" id="{6990D074-8F23-46BF-AC95-40296D84D942}"/>
              </a:ext>
            </a:extLst>
          </p:cNvPr>
          <p:cNvSpPr/>
          <p:nvPr/>
        </p:nvSpPr>
        <p:spPr>
          <a:xfrm>
            <a:off x="595820" y="4296247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24" name="Google Shape;1031;p35">
            <a:extLst>
              <a:ext uri="{FF2B5EF4-FFF2-40B4-BE49-F238E27FC236}">
                <a16:creationId xmlns:a16="http://schemas.microsoft.com/office/drawing/2014/main" id="{96437102-7573-405E-93D2-6233E2914344}"/>
              </a:ext>
            </a:extLst>
          </p:cNvPr>
          <p:cNvSpPr/>
          <p:nvPr/>
        </p:nvSpPr>
        <p:spPr>
          <a:xfrm>
            <a:off x="595820" y="4643116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grpSp>
        <p:nvGrpSpPr>
          <p:cNvPr id="57" name="Google Shape;4437;p45">
            <a:extLst>
              <a:ext uri="{FF2B5EF4-FFF2-40B4-BE49-F238E27FC236}">
                <a16:creationId xmlns:a16="http://schemas.microsoft.com/office/drawing/2014/main" id="{D6D6ED56-6FAC-41A7-92A2-5AC28F2FFC13}"/>
              </a:ext>
            </a:extLst>
          </p:cNvPr>
          <p:cNvGrpSpPr/>
          <p:nvPr/>
        </p:nvGrpSpPr>
        <p:grpSpPr>
          <a:xfrm>
            <a:off x="568582" y="1630400"/>
            <a:ext cx="207668" cy="230255"/>
            <a:chOff x="3300325" y="249875"/>
            <a:chExt cx="433725" cy="480900"/>
          </a:xfrm>
        </p:grpSpPr>
        <p:sp>
          <p:nvSpPr>
            <p:cNvPr id="58" name="Google Shape;4438;p45">
              <a:extLst>
                <a:ext uri="{FF2B5EF4-FFF2-40B4-BE49-F238E27FC236}">
                  <a16:creationId xmlns:a16="http://schemas.microsoft.com/office/drawing/2014/main" id="{AB0B293D-7651-4C25-BB2A-FB6213011BAE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59" name="Google Shape;4439;p45">
              <a:extLst>
                <a:ext uri="{FF2B5EF4-FFF2-40B4-BE49-F238E27FC236}">
                  <a16:creationId xmlns:a16="http://schemas.microsoft.com/office/drawing/2014/main" id="{2AC8FBFD-C192-4796-93B8-EDD3D29CE30B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0" name="Google Shape;4440;p45">
              <a:extLst>
                <a:ext uri="{FF2B5EF4-FFF2-40B4-BE49-F238E27FC236}">
                  <a16:creationId xmlns:a16="http://schemas.microsoft.com/office/drawing/2014/main" id="{F20BE927-4B3A-4A1F-9EEE-02E92689A6D7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1" name="Google Shape;4441;p45">
              <a:extLst>
                <a:ext uri="{FF2B5EF4-FFF2-40B4-BE49-F238E27FC236}">
                  <a16:creationId xmlns:a16="http://schemas.microsoft.com/office/drawing/2014/main" id="{F5649302-DFFD-4D39-A080-0E24BC0A5927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2" name="Google Shape;4442;p45">
              <a:extLst>
                <a:ext uri="{FF2B5EF4-FFF2-40B4-BE49-F238E27FC236}">
                  <a16:creationId xmlns:a16="http://schemas.microsoft.com/office/drawing/2014/main" id="{32D32355-2F1F-40C4-BB21-AA5DD0ED9308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3" name="Google Shape;4443;p45">
              <a:extLst>
                <a:ext uri="{FF2B5EF4-FFF2-40B4-BE49-F238E27FC236}">
                  <a16:creationId xmlns:a16="http://schemas.microsoft.com/office/drawing/2014/main" id="{4214636E-69A2-4714-857B-AE1EF6B0A564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</p:grpSp>
      <p:sp>
        <p:nvSpPr>
          <p:cNvPr id="64" name="Google Shape;562;p28">
            <a:extLst>
              <a:ext uri="{FF2B5EF4-FFF2-40B4-BE49-F238E27FC236}">
                <a16:creationId xmlns:a16="http://schemas.microsoft.com/office/drawing/2014/main" id="{816B06B6-AD26-498A-9CD7-B0D317AABD72}"/>
              </a:ext>
            </a:extLst>
          </p:cNvPr>
          <p:cNvSpPr txBox="1">
            <a:spLocks/>
          </p:cNvSpPr>
          <p:nvPr/>
        </p:nvSpPr>
        <p:spPr>
          <a:xfrm>
            <a:off x="360716" y="1630400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Extensibility</a:t>
            </a:r>
            <a:br>
              <a:rPr lang="en-US" sz="11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65" name="Google Shape;562;p28">
            <a:extLst>
              <a:ext uri="{FF2B5EF4-FFF2-40B4-BE49-F238E27FC236}">
                <a16:creationId xmlns:a16="http://schemas.microsoft.com/office/drawing/2014/main" id="{637224CB-724F-43C0-940A-01C14B0265DC}"/>
              </a:ext>
            </a:extLst>
          </p:cNvPr>
          <p:cNvSpPr txBox="1">
            <a:spLocks/>
          </p:cNvSpPr>
          <p:nvPr/>
        </p:nvSpPr>
        <p:spPr>
          <a:xfrm>
            <a:off x="776250" y="1914400"/>
            <a:ext cx="1926606" cy="5346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Has the ability to replace or add new pieces of the code.</a:t>
            </a:r>
          </a:p>
        </p:txBody>
      </p:sp>
      <p:sp>
        <p:nvSpPr>
          <p:cNvPr id="66" name="Google Shape;1031;p35">
            <a:extLst>
              <a:ext uri="{FF2B5EF4-FFF2-40B4-BE49-F238E27FC236}">
                <a16:creationId xmlns:a16="http://schemas.microsoft.com/office/drawing/2014/main" id="{5C1087FA-63A2-4507-B9DD-926CCAD00390}"/>
              </a:ext>
            </a:extLst>
          </p:cNvPr>
          <p:cNvSpPr/>
          <p:nvPr/>
        </p:nvSpPr>
        <p:spPr>
          <a:xfrm>
            <a:off x="644836" y="2045951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grpSp>
        <p:nvGrpSpPr>
          <p:cNvPr id="68" name="Google Shape;4437;p45">
            <a:extLst>
              <a:ext uri="{FF2B5EF4-FFF2-40B4-BE49-F238E27FC236}">
                <a16:creationId xmlns:a16="http://schemas.microsoft.com/office/drawing/2014/main" id="{2AB548CA-5562-4F6F-9D8B-9FE28EE0BC94}"/>
              </a:ext>
            </a:extLst>
          </p:cNvPr>
          <p:cNvGrpSpPr/>
          <p:nvPr/>
        </p:nvGrpSpPr>
        <p:grpSpPr>
          <a:xfrm>
            <a:off x="568583" y="2584857"/>
            <a:ext cx="207668" cy="230255"/>
            <a:chOff x="3300325" y="249875"/>
            <a:chExt cx="433725" cy="480900"/>
          </a:xfrm>
        </p:grpSpPr>
        <p:sp>
          <p:nvSpPr>
            <p:cNvPr id="69" name="Google Shape;4438;p45">
              <a:extLst>
                <a:ext uri="{FF2B5EF4-FFF2-40B4-BE49-F238E27FC236}">
                  <a16:creationId xmlns:a16="http://schemas.microsoft.com/office/drawing/2014/main" id="{01551246-1984-407A-9C79-EFB0217AF299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0" name="Google Shape;4439;p45">
              <a:extLst>
                <a:ext uri="{FF2B5EF4-FFF2-40B4-BE49-F238E27FC236}">
                  <a16:creationId xmlns:a16="http://schemas.microsoft.com/office/drawing/2014/main" id="{3300A98F-8F2C-45E8-A362-1C107D3B784F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1" name="Google Shape;4440;p45">
              <a:extLst>
                <a:ext uri="{FF2B5EF4-FFF2-40B4-BE49-F238E27FC236}">
                  <a16:creationId xmlns:a16="http://schemas.microsoft.com/office/drawing/2014/main" id="{EBE48401-7689-4FE8-81F7-2A02DC5E2BAB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2" name="Google Shape;4441;p45">
              <a:extLst>
                <a:ext uri="{FF2B5EF4-FFF2-40B4-BE49-F238E27FC236}">
                  <a16:creationId xmlns:a16="http://schemas.microsoft.com/office/drawing/2014/main" id="{D2421038-3574-4451-B7DD-EDE8E598AE27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3" name="Google Shape;4442;p45">
              <a:extLst>
                <a:ext uri="{FF2B5EF4-FFF2-40B4-BE49-F238E27FC236}">
                  <a16:creationId xmlns:a16="http://schemas.microsoft.com/office/drawing/2014/main" id="{4011DA55-A1CC-4DDE-9627-E74AFE167DBF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4" name="Google Shape;4443;p45">
              <a:extLst>
                <a:ext uri="{FF2B5EF4-FFF2-40B4-BE49-F238E27FC236}">
                  <a16:creationId xmlns:a16="http://schemas.microsoft.com/office/drawing/2014/main" id="{513D2664-02A7-47A6-AE94-1C411FFE8BF5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</p:grpSp>
      <p:sp>
        <p:nvSpPr>
          <p:cNvPr id="75" name="Google Shape;562;p28">
            <a:extLst>
              <a:ext uri="{FF2B5EF4-FFF2-40B4-BE49-F238E27FC236}">
                <a16:creationId xmlns:a16="http://schemas.microsoft.com/office/drawing/2014/main" id="{BA9B40B0-5A6B-4013-9E15-9D6349E71F8E}"/>
              </a:ext>
            </a:extLst>
          </p:cNvPr>
          <p:cNvSpPr txBox="1">
            <a:spLocks/>
          </p:cNvSpPr>
          <p:nvPr/>
        </p:nvSpPr>
        <p:spPr>
          <a:xfrm>
            <a:off x="360717" y="2584857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Testability</a:t>
            </a:r>
            <a:b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76" name="Google Shape;562;p28">
            <a:extLst>
              <a:ext uri="{FF2B5EF4-FFF2-40B4-BE49-F238E27FC236}">
                <a16:creationId xmlns:a16="http://schemas.microsoft.com/office/drawing/2014/main" id="{0B2AB4C8-EAF5-4CF4-9092-EC2753C901D2}"/>
              </a:ext>
            </a:extLst>
          </p:cNvPr>
          <p:cNvSpPr txBox="1">
            <a:spLocks/>
          </p:cNvSpPr>
          <p:nvPr/>
        </p:nvSpPr>
        <p:spPr>
          <a:xfrm>
            <a:off x="776250" y="2868857"/>
            <a:ext cx="1926607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Make sure it works right when written and keeps working even when things change in maintenance.</a:t>
            </a:r>
          </a:p>
        </p:txBody>
      </p:sp>
      <p:sp>
        <p:nvSpPr>
          <p:cNvPr id="77" name="Google Shape;1031;p35">
            <a:extLst>
              <a:ext uri="{FF2B5EF4-FFF2-40B4-BE49-F238E27FC236}">
                <a16:creationId xmlns:a16="http://schemas.microsoft.com/office/drawing/2014/main" id="{0536163E-4A7C-4C94-93AA-ECBC2E1B22A3}"/>
              </a:ext>
            </a:extLst>
          </p:cNvPr>
          <p:cNvSpPr/>
          <p:nvPr/>
        </p:nvSpPr>
        <p:spPr>
          <a:xfrm>
            <a:off x="644837" y="3000408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B4FF6E98-62A4-4B7C-BC86-6FDCBE21C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608" y="1777135"/>
            <a:ext cx="6097709" cy="244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63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37"/>
          <p:cNvSpPr txBox="1">
            <a:spLocks noGrp="1"/>
          </p:cNvSpPr>
          <p:nvPr>
            <p:ph type="ctrTitle"/>
          </p:nvPr>
        </p:nvSpPr>
        <p:spPr>
          <a:xfrm>
            <a:off x="311700" y="516148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The Team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1117" name="Google Shape;1117;p37"/>
          <p:cNvCxnSpPr/>
          <p:nvPr/>
        </p:nvCxnSpPr>
        <p:spPr>
          <a:xfrm>
            <a:off x="311700" y="1063298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562;p28">
            <a:extLst>
              <a:ext uri="{FF2B5EF4-FFF2-40B4-BE49-F238E27FC236}">
                <a16:creationId xmlns:a16="http://schemas.microsoft.com/office/drawing/2014/main" id="{4E7F8670-9ED1-4584-8D34-28343B9D013B}"/>
              </a:ext>
            </a:extLst>
          </p:cNvPr>
          <p:cNvSpPr txBox="1">
            <a:spLocks/>
          </p:cNvSpPr>
          <p:nvPr/>
        </p:nvSpPr>
        <p:spPr>
          <a:xfrm>
            <a:off x="785558" y="2816200"/>
            <a:ext cx="1973009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Gal Jacobson</a:t>
            </a:r>
            <a:endParaRPr lang="en-US" sz="1050" b="1" dirty="0">
              <a:solidFill>
                <a:schemeClr val="tx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0" name="Google Shape;562;p28">
            <a:extLst>
              <a:ext uri="{FF2B5EF4-FFF2-40B4-BE49-F238E27FC236}">
                <a16:creationId xmlns:a16="http://schemas.microsoft.com/office/drawing/2014/main" id="{D5398869-8B45-4FC9-8B73-319C2B69279D}"/>
              </a:ext>
            </a:extLst>
          </p:cNvPr>
          <p:cNvSpPr txBox="1">
            <a:spLocks/>
          </p:cNvSpPr>
          <p:nvPr/>
        </p:nvSpPr>
        <p:spPr>
          <a:xfrm>
            <a:off x="6224015" y="2816200"/>
            <a:ext cx="1973009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Roey Miller</a:t>
            </a:r>
            <a:endParaRPr lang="en-US" sz="1050" b="1" dirty="0">
              <a:solidFill>
                <a:schemeClr val="tx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B896B613-405D-403D-AB4F-B981E0BBEEC3}"/>
              </a:ext>
            </a:extLst>
          </p:cNvPr>
          <p:cNvSpPr txBox="1">
            <a:spLocks/>
          </p:cNvSpPr>
          <p:nvPr/>
        </p:nvSpPr>
        <p:spPr>
          <a:xfrm>
            <a:off x="293778" y="3232689"/>
            <a:ext cx="2956567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B.Sc. Compute Science Student </a:t>
            </a:r>
            <a:r>
              <a:rPr lang="en-US" sz="1200" dirty="0">
                <a:solidFill>
                  <a:schemeClr val="tx1"/>
                </a:solidFill>
                <a:latin typeface="Proxima Nova Semibold" panose="020B0604020202020204" charset="0"/>
              </a:rPr>
              <a:t>2</a:t>
            </a:r>
            <a:r>
              <a:rPr lang="en-US" sz="1200" baseline="30000" dirty="0">
                <a:solidFill>
                  <a:schemeClr val="tx1"/>
                </a:solidFill>
                <a:latin typeface="Proxima Nova Semibold" panose="020B0604020202020204" charset="0"/>
              </a:rPr>
              <a:t>ND</a:t>
            </a:r>
            <a:r>
              <a:rPr lang="en-US" sz="12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 year</a:t>
            </a:r>
          </a:p>
        </p:txBody>
      </p:sp>
      <p:sp>
        <p:nvSpPr>
          <p:cNvPr id="22" name="Google Shape;562;p28">
            <a:extLst>
              <a:ext uri="{FF2B5EF4-FFF2-40B4-BE49-F238E27FC236}">
                <a16:creationId xmlns:a16="http://schemas.microsoft.com/office/drawing/2014/main" id="{1E73C9FA-F32D-4F62-B43F-4C0BB37C6E29}"/>
              </a:ext>
            </a:extLst>
          </p:cNvPr>
          <p:cNvSpPr txBox="1">
            <a:spLocks/>
          </p:cNvSpPr>
          <p:nvPr/>
        </p:nvSpPr>
        <p:spPr>
          <a:xfrm>
            <a:off x="5727176" y="3233590"/>
            <a:ext cx="2956567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B.Sc. Compute Science Student </a:t>
            </a:r>
            <a:r>
              <a:rPr lang="en-US" sz="1200" dirty="0">
                <a:solidFill>
                  <a:schemeClr val="tx1"/>
                </a:solidFill>
                <a:latin typeface="Proxima Nova Semibold" panose="020B0604020202020204" charset="0"/>
              </a:rPr>
              <a:t>2</a:t>
            </a:r>
            <a:r>
              <a:rPr lang="en-US" sz="1200" baseline="30000" dirty="0">
                <a:solidFill>
                  <a:schemeClr val="tx1"/>
                </a:solidFill>
                <a:latin typeface="Proxima Nova Semibold" panose="020B0604020202020204" charset="0"/>
              </a:rPr>
              <a:t>ND</a:t>
            </a:r>
            <a:r>
              <a:rPr lang="en-US" sz="1200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 year</a:t>
            </a:r>
          </a:p>
        </p:txBody>
      </p:sp>
      <p:grpSp>
        <p:nvGrpSpPr>
          <p:cNvPr id="23" name="Google Shape;9117;p54">
            <a:extLst>
              <a:ext uri="{FF2B5EF4-FFF2-40B4-BE49-F238E27FC236}">
                <a16:creationId xmlns:a16="http://schemas.microsoft.com/office/drawing/2014/main" id="{B5F3B46D-8B58-4B87-A776-346B1C381C54}"/>
              </a:ext>
            </a:extLst>
          </p:cNvPr>
          <p:cNvGrpSpPr/>
          <p:nvPr/>
        </p:nvGrpSpPr>
        <p:grpSpPr>
          <a:xfrm>
            <a:off x="293778" y="3725129"/>
            <a:ext cx="279476" cy="279476"/>
            <a:chOff x="1379798" y="1723250"/>
            <a:chExt cx="397887" cy="397887"/>
          </a:xfrm>
        </p:grpSpPr>
        <p:sp>
          <p:nvSpPr>
            <p:cNvPr id="24" name="Google Shape;9118;p54">
              <a:extLst>
                <a:ext uri="{FF2B5EF4-FFF2-40B4-BE49-F238E27FC236}">
                  <a16:creationId xmlns:a16="http://schemas.microsoft.com/office/drawing/2014/main" id="{02A00336-7D0F-4F05-BE20-656CBB194C66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5" name="Google Shape;9119;p54">
              <a:extLst>
                <a:ext uri="{FF2B5EF4-FFF2-40B4-BE49-F238E27FC236}">
                  <a16:creationId xmlns:a16="http://schemas.microsoft.com/office/drawing/2014/main" id="{43790EA9-8965-422B-94D6-A3EE1391A7B1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6" name="Google Shape;9120;p54">
              <a:extLst>
                <a:ext uri="{FF2B5EF4-FFF2-40B4-BE49-F238E27FC236}">
                  <a16:creationId xmlns:a16="http://schemas.microsoft.com/office/drawing/2014/main" id="{A173A501-6F79-4F1B-8095-2303AC3407D9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27" name="Google Shape;9121;p54">
              <a:extLst>
                <a:ext uri="{FF2B5EF4-FFF2-40B4-BE49-F238E27FC236}">
                  <a16:creationId xmlns:a16="http://schemas.microsoft.com/office/drawing/2014/main" id="{EB51B324-FBB0-40A7-A4BC-5456700E5ABA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33" name="Google Shape;8874;p54">
            <a:extLst>
              <a:ext uri="{FF2B5EF4-FFF2-40B4-BE49-F238E27FC236}">
                <a16:creationId xmlns:a16="http://schemas.microsoft.com/office/drawing/2014/main" id="{C43CDE32-837B-436B-8B09-2BE4348B4FE1}"/>
              </a:ext>
            </a:extLst>
          </p:cNvPr>
          <p:cNvGrpSpPr/>
          <p:nvPr/>
        </p:nvGrpSpPr>
        <p:grpSpPr>
          <a:xfrm>
            <a:off x="281421" y="4304491"/>
            <a:ext cx="304189" cy="214264"/>
            <a:chOff x="-1199300" y="3279250"/>
            <a:chExt cx="293025" cy="206400"/>
          </a:xfrm>
        </p:grpSpPr>
        <p:sp>
          <p:nvSpPr>
            <p:cNvPr id="34" name="Google Shape;8875;p54">
              <a:extLst>
                <a:ext uri="{FF2B5EF4-FFF2-40B4-BE49-F238E27FC236}">
                  <a16:creationId xmlns:a16="http://schemas.microsoft.com/office/drawing/2014/main" id="{D293ACD9-02CD-4091-9414-4AFF519015E1}"/>
                </a:ext>
              </a:extLst>
            </p:cNvPr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5" name="Google Shape;8876;p54">
              <a:extLst>
                <a:ext uri="{FF2B5EF4-FFF2-40B4-BE49-F238E27FC236}">
                  <a16:creationId xmlns:a16="http://schemas.microsoft.com/office/drawing/2014/main" id="{3AB49137-500B-4EA5-80CC-F226BB45BAEA}"/>
                </a:ext>
              </a:extLst>
            </p:cNvPr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6" name="Google Shape;8877;p54">
              <a:extLst>
                <a:ext uri="{FF2B5EF4-FFF2-40B4-BE49-F238E27FC236}">
                  <a16:creationId xmlns:a16="http://schemas.microsoft.com/office/drawing/2014/main" id="{5D9B1EF2-35CC-43AA-B41D-9991B0815890}"/>
                </a:ext>
              </a:extLst>
            </p:cNvPr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37" name="Google Shape;8878;p54">
              <a:extLst>
                <a:ext uri="{FF2B5EF4-FFF2-40B4-BE49-F238E27FC236}">
                  <a16:creationId xmlns:a16="http://schemas.microsoft.com/office/drawing/2014/main" id="{AFE40345-2C0F-483B-A569-331ACD808312}"/>
                </a:ext>
              </a:extLst>
            </p:cNvPr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38" name="Google Shape;9117;p54">
            <a:extLst>
              <a:ext uri="{FF2B5EF4-FFF2-40B4-BE49-F238E27FC236}">
                <a16:creationId xmlns:a16="http://schemas.microsoft.com/office/drawing/2014/main" id="{7C1BFAF4-06BA-40F2-AF0C-E305E951E42E}"/>
              </a:ext>
            </a:extLst>
          </p:cNvPr>
          <p:cNvGrpSpPr/>
          <p:nvPr/>
        </p:nvGrpSpPr>
        <p:grpSpPr>
          <a:xfrm>
            <a:off x="5744596" y="3715148"/>
            <a:ext cx="279476" cy="279476"/>
            <a:chOff x="1379798" y="1723250"/>
            <a:chExt cx="397887" cy="397887"/>
          </a:xfrm>
        </p:grpSpPr>
        <p:sp>
          <p:nvSpPr>
            <p:cNvPr id="39" name="Google Shape;9118;p54">
              <a:extLst>
                <a:ext uri="{FF2B5EF4-FFF2-40B4-BE49-F238E27FC236}">
                  <a16:creationId xmlns:a16="http://schemas.microsoft.com/office/drawing/2014/main" id="{D1EA5E51-EA92-4617-A7D1-FFF389074170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0" name="Google Shape;9119;p54">
              <a:extLst>
                <a:ext uri="{FF2B5EF4-FFF2-40B4-BE49-F238E27FC236}">
                  <a16:creationId xmlns:a16="http://schemas.microsoft.com/office/drawing/2014/main" id="{2D59A02E-547D-4638-A630-1DEDE7F6E5DA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1" name="Google Shape;9120;p54">
              <a:extLst>
                <a:ext uri="{FF2B5EF4-FFF2-40B4-BE49-F238E27FC236}">
                  <a16:creationId xmlns:a16="http://schemas.microsoft.com/office/drawing/2014/main" id="{A940CA2C-9B10-43DF-ADF4-CBF857F0226F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2" name="Google Shape;9121;p54">
              <a:extLst>
                <a:ext uri="{FF2B5EF4-FFF2-40B4-BE49-F238E27FC236}">
                  <a16:creationId xmlns:a16="http://schemas.microsoft.com/office/drawing/2014/main" id="{268865F4-22A1-4540-9EE4-FACCC7FEB1BF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grpSp>
        <p:nvGrpSpPr>
          <p:cNvPr id="43" name="Google Shape;8874;p54">
            <a:extLst>
              <a:ext uri="{FF2B5EF4-FFF2-40B4-BE49-F238E27FC236}">
                <a16:creationId xmlns:a16="http://schemas.microsoft.com/office/drawing/2014/main" id="{0C4250A3-C85B-4295-8A30-2A5DC93289E6}"/>
              </a:ext>
            </a:extLst>
          </p:cNvPr>
          <p:cNvGrpSpPr/>
          <p:nvPr/>
        </p:nvGrpSpPr>
        <p:grpSpPr>
          <a:xfrm>
            <a:off x="5732239" y="4294510"/>
            <a:ext cx="304189" cy="214264"/>
            <a:chOff x="-1199300" y="3279250"/>
            <a:chExt cx="293025" cy="206400"/>
          </a:xfrm>
        </p:grpSpPr>
        <p:sp>
          <p:nvSpPr>
            <p:cNvPr id="44" name="Google Shape;8875;p54">
              <a:extLst>
                <a:ext uri="{FF2B5EF4-FFF2-40B4-BE49-F238E27FC236}">
                  <a16:creationId xmlns:a16="http://schemas.microsoft.com/office/drawing/2014/main" id="{CFBFC908-81A1-480F-98F2-1CEFF3EAB723}"/>
                </a:ext>
              </a:extLst>
            </p:cNvPr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5" name="Google Shape;8876;p54">
              <a:extLst>
                <a:ext uri="{FF2B5EF4-FFF2-40B4-BE49-F238E27FC236}">
                  <a16:creationId xmlns:a16="http://schemas.microsoft.com/office/drawing/2014/main" id="{B224246C-9DF7-461D-8385-BE2DAE555EB2}"/>
                </a:ext>
              </a:extLst>
            </p:cNvPr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6" name="Google Shape;8877;p54">
              <a:extLst>
                <a:ext uri="{FF2B5EF4-FFF2-40B4-BE49-F238E27FC236}">
                  <a16:creationId xmlns:a16="http://schemas.microsoft.com/office/drawing/2014/main" id="{8D6E10D4-CB75-43D3-A7D0-D8BA709A51C1}"/>
                </a:ext>
              </a:extLst>
            </p:cNvPr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  <p:sp>
          <p:nvSpPr>
            <p:cNvPr id="47" name="Google Shape;8878;p54">
              <a:extLst>
                <a:ext uri="{FF2B5EF4-FFF2-40B4-BE49-F238E27FC236}">
                  <a16:creationId xmlns:a16="http://schemas.microsoft.com/office/drawing/2014/main" id="{B048ACDC-57D5-4AAB-B6BC-B594717831DD}"/>
                </a:ext>
              </a:extLst>
            </p:cNvPr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52617A56-AA74-4443-B5EC-6EDDBC483975}"/>
              </a:ext>
            </a:extLst>
          </p:cNvPr>
          <p:cNvSpPr/>
          <p:nvPr/>
        </p:nvSpPr>
        <p:spPr>
          <a:xfrm>
            <a:off x="564494" y="3709991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Proxima Nova Semibold" panose="020B0604020202020204" charset="0"/>
                <a:hlinkClick r:id="rId3" tooltip="https://www.linkedin.com/in/jacobsongal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Gal Jacobson</a:t>
            </a:r>
            <a:endParaRPr lang="en-US" sz="1200" dirty="0">
              <a:latin typeface="Proxima Nova Semibold" panose="020B060402020202020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A8D9F14-8364-4922-8A28-21655BFE120D}"/>
              </a:ext>
            </a:extLst>
          </p:cNvPr>
          <p:cNvSpPr/>
          <p:nvPr/>
        </p:nvSpPr>
        <p:spPr>
          <a:xfrm>
            <a:off x="564493" y="4239925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Proxima Nova Semibold" panose="020B0604020202020204" charset="0"/>
              </a:rPr>
              <a:t>Jacobsongal@gmail.com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DD5D43F-8511-48DD-A985-4EB2188ECCA6}"/>
              </a:ext>
            </a:extLst>
          </p:cNvPr>
          <p:cNvSpPr/>
          <p:nvPr/>
        </p:nvSpPr>
        <p:spPr>
          <a:xfrm>
            <a:off x="6059153" y="4256775"/>
            <a:ext cx="20416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Proxima Nova Semibold" panose="020B0604020202020204" charset="0"/>
              </a:rPr>
              <a:t>roeymillerp401@gmail.com</a:t>
            </a:r>
          </a:p>
        </p:txBody>
      </p:sp>
      <p:sp>
        <p:nvSpPr>
          <p:cNvPr id="48" name="Google Shape;562;p28">
            <a:extLst>
              <a:ext uri="{FF2B5EF4-FFF2-40B4-BE49-F238E27FC236}">
                <a16:creationId xmlns:a16="http://schemas.microsoft.com/office/drawing/2014/main" id="{B3DA4FA4-34EC-45FB-828F-D35999BE39AC}"/>
              </a:ext>
            </a:extLst>
          </p:cNvPr>
          <p:cNvSpPr txBox="1">
            <a:spLocks/>
          </p:cNvSpPr>
          <p:nvPr/>
        </p:nvSpPr>
        <p:spPr>
          <a:xfrm>
            <a:off x="3411760" y="1057980"/>
            <a:ext cx="2320479" cy="4090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b="1" dirty="0">
                <a:solidFill>
                  <a:schemeClr val="tx1"/>
                </a:solidFill>
                <a:latin typeface="Proxima Nova Semibold" panose="020B0604020202020204" charset="0"/>
                <a:ea typeface="Roboto Black" panose="020B0604020202020204" charset="0"/>
              </a:rPr>
              <a:t>Thank you for watching!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DE4D7C-79EE-4520-B521-93667F725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298" y="4738707"/>
            <a:ext cx="304800" cy="3048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59A5806B-2EDD-4274-A5BB-E4125D9FF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4596" y="4728726"/>
            <a:ext cx="304800" cy="30480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70F29E51-4952-4A80-AFDA-F1422D92DF6C}"/>
              </a:ext>
            </a:extLst>
          </p:cNvPr>
          <p:cNvSpPr/>
          <p:nvPr/>
        </p:nvSpPr>
        <p:spPr>
          <a:xfrm>
            <a:off x="564492" y="4791400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Proxima Nova Semibold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JacobsonGal</a:t>
            </a:r>
            <a:endParaRPr lang="en-US" sz="1200" dirty="0">
              <a:latin typeface="Proxima Nova Semibold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7BD0CF-97C7-4178-BABD-7A7F1F9CF95E}"/>
              </a:ext>
            </a:extLst>
          </p:cNvPr>
          <p:cNvSpPr/>
          <p:nvPr/>
        </p:nvSpPr>
        <p:spPr>
          <a:xfrm>
            <a:off x="6059153" y="4713985"/>
            <a:ext cx="8963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Proxima Nova Semibold" panose="020B0604020202020204" charset="0"/>
                <a:hlinkClick r:id="rId6" tooltip="https://github.com/roeymill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RoeyMiller</a:t>
            </a:r>
            <a:endParaRPr lang="en-US" sz="1200" dirty="0">
              <a:latin typeface="Proxima Nova Semibold" panose="020B060402020202020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28DC207-A571-0E45-9B42-921B49472C9B}"/>
              </a:ext>
            </a:extLst>
          </p:cNvPr>
          <p:cNvSpPr/>
          <p:nvPr/>
        </p:nvSpPr>
        <p:spPr>
          <a:xfrm>
            <a:off x="6113243" y="3700982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Proxima Nova Semibold" panose="020B0604020202020204" charset="0"/>
                <a:hlinkClick r:id="rId7" tooltip="https://www.linkedin.com/in/roey-miller-046b68199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Roey Miller</a:t>
            </a:r>
            <a:endParaRPr lang="en-US" sz="1200" dirty="0">
              <a:latin typeface="Proxima Nova Semibold" panose="020B060402020202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{E748E864-0C1F-EC49-B982-759C50212B54}tf10001079</Template>
  <TotalTime>862</TotalTime>
  <Words>313</Words>
  <Application>Microsoft Macintosh PowerPoint</Application>
  <PresentationFormat>On-screen Show (16:9)</PresentationFormat>
  <Paragraphs>48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Roboto Mono Thin</vt:lpstr>
      <vt:lpstr>Century Gothic</vt:lpstr>
      <vt:lpstr>Roboto Black</vt:lpstr>
      <vt:lpstr>Proxima Nova Semibold</vt:lpstr>
      <vt:lpstr>Arial</vt:lpstr>
      <vt:lpstr>Vapor Trail</vt:lpstr>
      <vt:lpstr>Advanced Software Development  Final Project Flight-Gear Simulator Controller</vt:lpstr>
      <vt:lpstr>PowerPoint Presentation</vt:lpstr>
      <vt:lpstr>Project Milestones</vt:lpstr>
      <vt:lpstr>The Server Side</vt:lpstr>
      <vt:lpstr>The Server Side</vt:lpstr>
      <vt:lpstr>The Script Reader</vt:lpstr>
      <vt:lpstr>JavaFX GUI</vt:lpstr>
      <vt:lpstr>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Software Development Project</dc:title>
  <cp:lastModifiedBy>Gal JacobSon</cp:lastModifiedBy>
  <cp:revision>70</cp:revision>
  <dcterms:modified xsi:type="dcterms:W3CDTF">2020-06-27T16:29:08Z</dcterms:modified>
</cp:coreProperties>
</file>